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9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8716815" y="8595250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2401122" y="1691748"/>
                </a:moveTo>
                <a:lnTo>
                  <a:pt x="0" y="1691748"/>
                </a:lnTo>
                <a:lnTo>
                  <a:pt x="1691748" y="0"/>
                </a:lnTo>
                <a:lnTo>
                  <a:pt x="2892309" y="1200560"/>
                </a:lnTo>
                <a:lnTo>
                  <a:pt x="2401122" y="1691748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8132499" y="8057499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774403" y="2229499"/>
                </a:moveTo>
                <a:lnTo>
                  <a:pt x="490625" y="2229499"/>
                </a:lnTo>
                <a:lnTo>
                  <a:pt x="0" y="1740812"/>
                </a:lnTo>
                <a:lnTo>
                  <a:pt x="1738312" y="0"/>
                </a:lnTo>
                <a:lnTo>
                  <a:pt x="2371108" y="632795"/>
                </a:lnTo>
                <a:lnTo>
                  <a:pt x="774403" y="22294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11900000" y="6900000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7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7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36219" y="1204591"/>
            <a:ext cx="11215560" cy="762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638909" y="2656793"/>
            <a:ext cx="14320997" cy="60269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490871" y="2932277"/>
            <a:ext cx="8226425" cy="3641090"/>
          </a:xfrm>
          <a:prstGeom prst="rect">
            <a:avLst/>
          </a:prstGeom>
        </p:spPr>
        <p:txBody>
          <a:bodyPr wrap="square" lIns="0" tIns="151765" rIns="0" bIns="0" rtlCol="0" vert="horz">
            <a:spAutoFit/>
          </a:bodyPr>
          <a:lstStyle/>
          <a:p>
            <a:pPr marL="12700" marR="5080">
              <a:lnSpc>
                <a:spcPts val="5470"/>
              </a:lnSpc>
              <a:spcBef>
                <a:spcPts val="1195"/>
              </a:spcBef>
            </a:pPr>
            <a:r>
              <a:rPr dirty="0" sz="5450" spc="80">
                <a:solidFill>
                  <a:srgbClr val="FFFFFF"/>
                </a:solidFill>
                <a:latin typeface="Cambria"/>
                <a:cs typeface="Cambria"/>
              </a:rPr>
              <a:t>Harnessing</a:t>
            </a:r>
            <a:r>
              <a:rPr dirty="0" sz="5450" spc="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125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dirty="0" sz="5450" spc="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>
                <a:solidFill>
                  <a:srgbClr val="FFFFFF"/>
                </a:solidFill>
                <a:latin typeface="Cambria"/>
                <a:cs typeface="Cambria"/>
              </a:rPr>
              <a:t>Power</a:t>
            </a:r>
            <a:r>
              <a:rPr dirty="0" sz="5450" spc="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125">
                <a:solidFill>
                  <a:srgbClr val="FFFFFF"/>
                </a:solidFill>
                <a:latin typeface="Cambria"/>
                <a:cs typeface="Cambria"/>
              </a:rPr>
              <a:t>of </a:t>
            </a:r>
            <a:r>
              <a:rPr dirty="0" sz="5450" spc="110">
                <a:solidFill>
                  <a:srgbClr val="FFFFFF"/>
                </a:solidFill>
                <a:latin typeface="Cambria"/>
                <a:cs typeface="Cambria"/>
              </a:rPr>
              <a:t>Sentiment</a:t>
            </a:r>
            <a:r>
              <a:rPr dirty="0" sz="5450" spc="2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60">
                <a:solidFill>
                  <a:srgbClr val="FFFFFF"/>
                </a:solidFill>
                <a:latin typeface="Cambria"/>
                <a:cs typeface="Cambria"/>
              </a:rPr>
              <a:t>Analysis</a:t>
            </a:r>
            <a:r>
              <a:rPr dirty="0" sz="5450" spc="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40">
                <a:solidFill>
                  <a:srgbClr val="FFFFFF"/>
                </a:solidFill>
                <a:latin typeface="Cambria"/>
                <a:cs typeface="Cambria"/>
              </a:rPr>
              <a:t>in </a:t>
            </a:r>
            <a:r>
              <a:rPr dirty="0" sz="5450">
                <a:solidFill>
                  <a:srgbClr val="FFFFFF"/>
                </a:solidFill>
                <a:latin typeface="Cambria"/>
                <a:cs typeface="Cambria"/>
              </a:rPr>
              <a:t>Music</a:t>
            </a:r>
            <a:r>
              <a:rPr dirty="0" sz="5450" spc="10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110">
                <a:solidFill>
                  <a:srgbClr val="FFFFFF"/>
                </a:solidFill>
                <a:latin typeface="Cambria"/>
                <a:cs typeface="Cambria"/>
              </a:rPr>
              <a:t>Recommendation: </a:t>
            </a:r>
            <a:r>
              <a:rPr dirty="0" sz="5450" spc="100">
                <a:solidFill>
                  <a:srgbClr val="FFFFFF"/>
                </a:solidFill>
                <a:latin typeface="Cambria"/>
                <a:cs typeface="Cambria"/>
              </a:rPr>
              <a:t>Analyzing</a:t>
            </a:r>
            <a:r>
              <a:rPr dirty="0" sz="5450" spc="1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90">
                <a:solidFill>
                  <a:srgbClr val="FFFFFF"/>
                </a:solidFill>
                <a:latin typeface="Cambria"/>
                <a:cs typeface="Cambria"/>
              </a:rPr>
              <a:t>Captions</a:t>
            </a:r>
            <a:r>
              <a:rPr dirty="0" sz="5450" spc="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100">
                <a:solidFill>
                  <a:srgbClr val="FFFFFF"/>
                </a:solidFill>
                <a:latin typeface="Cambria"/>
                <a:cs typeface="Cambria"/>
              </a:rPr>
              <a:t>for Enhanced</a:t>
            </a:r>
            <a:r>
              <a:rPr dirty="0" sz="5450" spc="3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>
                <a:solidFill>
                  <a:srgbClr val="FFFFFF"/>
                </a:solidFill>
                <a:latin typeface="Cambria"/>
                <a:cs typeface="Cambria"/>
              </a:rPr>
              <a:t>User</a:t>
            </a:r>
            <a:r>
              <a:rPr dirty="0" sz="5450" spc="4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450" spc="114">
                <a:solidFill>
                  <a:srgbClr val="FFFFFF"/>
                </a:solidFill>
                <a:latin typeface="Cambria"/>
                <a:cs typeface="Cambria"/>
              </a:rPr>
              <a:t>Experience</a:t>
            </a:r>
            <a:endParaRPr sz="5450">
              <a:latin typeface="Cambria"/>
              <a:cs typeface="Cambria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4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 descr="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482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698006" y="1896360"/>
            <a:ext cx="3726179" cy="11836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600" spc="-550">
                <a:latin typeface="Lucida Sans Unicode"/>
                <a:cs typeface="Lucida Sans Unicode"/>
              </a:rPr>
              <a:t>Use</a:t>
            </a:r>
            <a:r>
              <a:rPr dirty="0" sz="7600" spc="-745">
                <a:latin typeface="Lucida Sans Unicode"/>
                <a:cs typeface="Lucida Sans Unicode"/>
              </a:rPr>
              <a:t> </a:t>
            </a:r>
            <a:r>
              <a:rPr dirty="0" sz="7600" spc="-509">
                <a:latin typeface="Lucida Sans Unicode"/>
                <a:cs typeface="Lucida Sans Unicode"/>
              </a:rPr>
              <a:t>Case</a:t>
            </a:r>
            <a:endParaRPr sz="7600">
              <a:latin typeface="Lucida Sans Unicode"/>
              <a:cs typeface="Lucida Sans Unicode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8712712" y="4082529"/>
            <a:ext cx="8449945" cy="46012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0"/>
              </a:spcBef>
            </a:pPr>
            <a:r>
              <a:rPr dirty="0" sz="3300" spc="-60">
                <a:solidFill>
                  <a:srgbClr val="FFFFFF"/>
                </a:solidFill>
                <a:latin typeface="Trebuchet MS"/>
                <a:cs typeface="Trebuchet MS"/>
              </a:rPr>
              <a:t>Sentiment</a:t>
            </a:r>
            <a:r>
              <a:rPr dirty="0" sz="3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analysis</a:t>
            </a:r>
            <a:r>
              <a:rPr dirty="0" sz="3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has</a:t>
            </a:r>
            <a:r>
              <a:rPr dirty="0" sz="3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significantly</a:t>
            </a:r>
            <a:r>
              <a:rPr dirty="0" sz="3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Trebuchet MS"/>
                <a:cs typeface="Trebuchet MS"/>
              </a:rPr>
              <a:t>impacted </a:t>
            </a:r>
            <a:r>
              <a:rPr dirty="0" sz="3300" spc="-110">
                <a:solidFill>
                  <a:srgbClr val="FFFFFF"/>
                </a:solidFill>
                <a:latin typeface="Trebuchet MS"/>
                <a:cs typeface="Trebuchet MS"/>
              </a:rPr>
              <a:t>large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70">
                <a:solidFill>
                  <a:srgbClr val="FFFFFF"/>
                </a:solidFill>
                <a:latin typeface="Trebuchet MS"/>
                <a:cs typeface="Trebuchet MS"/>
              </a:rPr>
              <a:t>corporates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0">
                <a:solidFill>
                  <a:srgbClr val="FFFFFF"/>
                </a:solidFill>
                <a:latin typeface="Trebuchet MS"/>
                <a:cs typeface="Trebuchet MS"/>
              </a:rPr>
              <a:t>aiming</a:t>
            </a:r>
            <a:r>
              <a:rPr dirty="0" sz="33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boost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40">
                <a:solidFill>
                  <a:srgbClr val="FFFFFF"/>
                </a:solidFill>
                <a:latin typeface="Trebuchet MS"/>
                <a:cs typeface="Trebuchet MS"/>
              </a:rPr>
              <a:t>likability</a:t>
            </a:r>
            <a:r>
              <a:rPr dirty="0" sz="33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25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dirty="0" sz="3300" spc="-145">
                <a:solidFill>
                  <a:srgbClr val="FFFFFF"/>
                </a:solidFill>
                <a:latin typeface="Trebuchet MS"/>
                <a:cs typeface="Trebuchet MS"/>
              </a:rPr>
              <a:t>features.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leveraging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75">
                <a:solidFill>
                  <a:srgbClr val="FFFFFF"/>
                </a:solidFill>
                <a:latin typeface="Trebuchet MS"/>
                <a:cs typeface="Trebuchet MS"/>
              </a:rPr>
              <a:t>sentiment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Trebuchet MS"/>
                <a:cs typeface="Trebuchet MS"/>
              </a:rPr>
              <a:t>analysis,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these</a:t>
            </a:r>
            <a:r>
              <a:rPr dirty="0" sz="33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50">
                <a:solidFill>
                  <a:srgbClr val="FFFFFF"/>
                </a:solidFill>
                <a:latin typeface="Trebuchet MS"/>
                <a:cs typeface="Trebuchet MS"/>
              </a:rPr>
              <a:t>corporations</a:t>
            </a:r>
            <a:r>
              <a:rPr dirty="0" sz="33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85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dirty="0" sz="33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>
                <a:solidFill>
                  <a:srgbClr val="FFFFFF"/>
                </a:solidFill>
                <a:latin typeface="Trebuchet MS"/>
                <a:cs typeface="Trebuchet MS"/>
              </a:rPr>
              <a:t>gauge</a:t>
            </a:r>
            <a:r>
              <a:rPr dirty="0" sz="33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user</a:t>
            </a:r>
            <a:r>
              <a:rPr dirty="0" sz="33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Trebuchet MS"/>
                <a:cs typeface="Trebuchet MS"/>
              </a:rPr>
              <a:t>emotions,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refining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25">
                <a:solidFill>
                  <a:srgbClr val="FFFFFF"/>
                </a:solidFill>
                <a:latin typeface="Trebuchet MS"/>
                <a:cs typeface="Trebuchet MS"/>
              </a:rPr>
              <a:t>their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products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4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0">
                <a:solidFill>
                  <a:srgbClr val="FFFFFF"/>
                </a:solidFill>
                <a:latin typeface="Trebuchet MS"/>
                <a:cs typeface="Trebuchet MS"/>
              </a:rPr>
              <a:t>services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55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dirty="0" sz="33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25">
                <a:solidFill>
                  <a:srgbClr val="FFFFFF"/>
                </a:solidFill>
                <a:latin typeface="Trebuchet MS"/>
                <a:cs typeface="Trebuchet MS"/>
              </a:rPr>
              <a:t>an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enhanced</a:t>
            </a:r>
            <a:r>
              <a:rPr dirty="0" sz="33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customer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55">
                <a:solidFill>
                  <a:srgbClr val="FFFFFF"/>
                </a:solidFill>
                <a:latin typeface="Trebuchet MS"/>
                <a:cs typeface="Trebuchet MS"/>
              </a:rPr>
              <a:t>experience.</a:t>
            </a:r>
            <a:r>
              <a:rPr dirty="0" sz="330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dirty="0" sz="330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Trebuchet MS"/>
                <a:cs typeface="Trebuchet MS"/>
              </a:rPr>
              <a:t>discussion </a:t>
            </a:r>
            <a:r>
              <a:rPr dirty="0" sz="3300" spc="-95">
                <a:solidFill>
                  <a:srgbClr val="FFFFFF"/>
                </a:solidFill>
                <a:latin typeface="Trebuchet MS"/>
                <a:cs typeface="Trebuchet MS"/>
              </a:rPr>
              <a:t>delves</a:t>
            </a:r>
            <a:r>
              <a:rPr dirty="0" sz="330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45">
                <a:solidFill>
                  <a:srgbClr val="FFFFFF"/>
                </a:solidFill>
                <a:latin typeface="Trebuchet MS"/>
                <a:cs typeface="Trebuchet MS"/>
              </a:rPr>
              <a:t>into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45">
                <a:solidFill>
                  <a:srgbClr val="FFFFFF"/>
                </a:solidFill>
                <a:latin typeface="Trebuchet MS"/>
                <a:cs typeface="Trebuchet MS"/>
              </a:rPr>
              <a:t>employing</a:t>
            </a:r>
            <a:r>
              <a:rPr dirty="0" sz="330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75">
                <a:solidFill>
                  <a:srgbClr val="FFFFFF"/>
                </a:solidFill>
                <a:latin typeface="Trebuchet MS"/>
                <a:cs typeface="Trebuchet MS"/>
              </a:rPr>
              <a:t>sentiment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5">
                <a:solidFill>
                  <a:srgbClr val="FFFFFF"/>
                </a:solidFill>
                <a:latin typeface="Trebuchet MS"/>
                <a:cs typeface="Trebuchet MS"/>
              </a:rPr>
              <a:t>analysis</a:t>
            </a:r>
            <a:r>
              <a:rPr dirty="0" sz="33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25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dirty="0" sz="3300" spc="-80">
                <a:solidFill>
                  <a:srgbClr val="FFFFFF"/>
                </a:solidFill>
                <a:latin typeface="Trebuchet MS"/>
                <a:cs typeface="Trebuchet MS"/>
              </a:rPr>
              <a:t>enhance</a:t>
            </a:r>
            <a:r>
              <a:rPr dirty="0" sz="33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85">
                <a:solidFill>
                  <a:srgbClr val="FFFFFF"/>
                </a:solidFill>
                <a:latin typeface="Trebuchet MS"/>
                <a:cs typeface="Trebuchet MS"/>
              </a:rPr>
              <a:t>music</a:t>
            </a:r>
            <a:r>
              <a:rPr dirty="0" sz="33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60">
                <a:solidFill>
                  <a:srgbClr val="FFFFFF"/>
                </a:solidFill>
                <a:latin typeface="Trebuchet MS"/>
                <a:cs typeface="Trebuchet MS"/>
              </a:rPr>
              <a:t>recommendations</a:t>
            </a:r>
            <a:r>
              <a:rPr dirty="0" sz="33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4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3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25">
                <a:solidFill>
                  <a:srgbClr val="FFFFFF"/>
                </a:solidFill>
                <a:latin typeface="Trebuchet MS"/>
                <a:cs typeface="Trebuchet MS"/>
              </a:rPr>
              <a:t>its </a:t>
            </a:r>
            <a:r>
              <a:rPr dirty="0" sz="3300" spc="-90">
                <a:solidFill>
                  <a:srgbClr val="FFFFFF"/>
                </a:solidFill>
                <a:latin typeface="Trebuchet MS"/>
                <a:cs typeface="Trebuchet MS"/>
              </a:rPr>
              <a:t>potential</a:t>
            </a:r>
            <a:r>
              <a:rPr dirty="0" sz="3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Trebuchet MS"/>
                <a:cs typeface="Trebuchet MS"/>
              </a:rPr>
              <a:t>benefits.</a:t>
            </a:r>
            <a:endParaRPr sz="3300">
              <a:latin typeface="Trebuchet MS"/>
              <a:cs typeface="Trebuchet MS"/>
            </a:endParaRPr>
          </a:p>
        </p:txBody>
      </p:sp>
      <p:sp>
        <p:nvSpPr>
          <p:cNvPr id="13" name="object 13" descr=""/>
          <p:cNvSpPr/>
          <p:nvPr/>
        </p:nvSpPr>
        <p:spPr>
          <a:xfrm>
            <a:off x="8659613" y="3644448"/>
            <a:ext cx="4410075" cy="114300"/>
          </a:xfrm>
          <a:custGeom>
            <a:avLst/>
            <a:gdLst/>
            <a:ahLst/>
            <a:cxnLst/>
            <a:rect l="l" t="t" r="r" b="b"/>
            <a:pathLst>
              <a:path w="4410075" h="114300">
                <a:moveTo>
                  <a:pt x="4410074" y="114300"/>
                </a:moveTo>
                <a:lnTo>
                  <a:pt x="0" y="114300"/>
                </a:lnTo>
                <a:lnTo>
                  <a:pt x="0" y="0"/>
                </a:lnTo>
                <a:lnTo>
                  <a:pt x="4410074" y="0"/>
                </a:lnTo>
                <a:lnTo>
                  <a:pt x="4410074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 descr=""/>
            <p:cNvSpPr/>
            <p:nvPr/>
          </p:nvSpPr>
          <p:spPr>
            <a:xfrm>
              <a:off x="16373135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2640780" y="0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304"/>
                  </a:moveTo>
                  <a:lnTo>
                    <a:pt x="4936274" y="2257501"/>
                  </a:lnTo>
                  <a:lnTo>
                    <a:pt x="3196717" y="3995813"/>
                  </a:lnTo>
                  <a:lnTo>
                    <a:pt x="3827462" y="4628616"/>
                  </a:lnTo>
                  <a:lnTo>
                    <a:pt x="5567019" y="2890304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27"/>
                  </a:lnTo>
                  <a:lnTo>
                    <a:pt x="5647220" y="504647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7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 descr=""/>
          <p:cNvGrpSpPr/>
          <p:nvPr/>
        </p:nvGrpSpPr>
        <p:grpSpPr>
          <a:xfrm>
            <a:off x="11605456" y="815620"/>
            <a:ext cx="6682740" cy="8823325"/>
            <a:chOff x="11605456" y="815620"/>
            <a:chExt cx="6682740" cy="8823325"/>
          </a:xfrm>
        </p:grpSpPr>
        <p:sp>
          <p:nvSpPr>
            <p:cNvPr id="7" name="object 7" descr=""/>
            <p:cNvSpPr/>
            <p:nvPr/>
          </p:nvSpPr>
          <p:spPr>
            <a:xfrm>
              <a:off x="15857502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30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3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6" y="3266261"/>
              <a:ext cx="6372127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800" spc="85"/>
              <a:t>What</a:t>
            </a:r>
            <a:r>
              <a:rPr dirty="0" sz="4800" spc="20"/>
              <a:t> </a:t>
            </a:r>
            <a:r>
              <a:rPr dirty="0" sz="4800"/>
              <a:t>is</a:t>
            </a:r>
            <a:r>
              <a:rPr dirty="0" sz="4800" spc="25"/>
              <a:t> </a:t>
            </a:r>
            <a:r>
              <a:rPr dirty="0" sz="4800" spc="95"/>
              <a:t>Sentiment</a:t>
            </a:r>
            <a:r>
              <a:rPr dirty="0" sz="4800" spc="20"/>
              <a:t> </a:t>
            </a:r>
            <a:r>
              <a:rPr dirty="0" sz="4800" spc="85"/>
              <a:t>Analysis?</a:t>
            </a:r>
            <a:endParaRPr sz="4800"/>
          </a:p>
        </p:txBody>
      </p:sp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98361" y="3359579"/>
            <a:ext cx="3692842" cy="489552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3659539" y="3254676"/>
            <a:ext cx="7539355" cy="44996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5080" indent="506730">
              <a:lnSpc>
                <a:spcPct val="100499"/>
              </a:lnSpc>
              <a:spcBef>
                <a:spcPts val="95"/>
              </a:spcBef>
            </a:pPr>
            <a:r>
              <a:rPr dirty="0" sz="3650" spc="-75">
                <a:latin typeface="Trebuchet MS"/>
                <a:cs typeface="Trebuchet MS"/>
              </a:rPr>
              <a:t>Sentiment</a:t>
            </a:r>
            <a:r>
              <a:rPr dirty="0" sz="3650" spc="-235">
                <a:latin typeface="Trebuchet MS"/>
                <a:cs typeface="Trebuchet MS"/>
              </a:rPr>
              <a:t> </a:t>
            </a:r>
            <a:r>
              <a:rPr dirty="0" sz="3650" spc="-80">
                <a:latin typeface="Trebuchet MS"/>
                <a:cs typeface="Trebuchet MS"/>
              </a:rPr>
              <a:t>analysis</a:t>
            </a:r>
            <a:r>
              <a:rPr dirty="0" sz="3650" spc="-229">
                <a:latin typeface="Trebuchet MS"/>
                <a:cs typeface="Trebuchet MS"/>
              </a:rPr>
              <a:t> </a:t>
            </a:r>
            <a:r>
              <a:rPr dirty="0" sz="3650" spc="-95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9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365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80">
                <a:solidFill>
                  <a:srgbClr val="FFFFFF"/>
                </a:solidFill>
                <a:latin typeface="Trebuchet MS"/>
                <a:cs typeface="Trebuchet MS"/>
              </a:rPr>
              <a:t>process</a:t>
            </a:r>
            <a:r>
              <a:rPr dirty="0" sz="365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5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dirty="0" sz="3650" spc="-35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35">
                <a:solidFill>
                  <a:srgbClr val="FFFFFF"/>
                </a:solidFill>
                <a:latin typeface="Trebuchet MS"/>
                <a:cs typeface="Trebuchet MS"/>
              </a:rPr>
              <a:t>natural</a:t>
            </a:r>
            <a:r>
              <a:rPr dirty="0" sz="36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60">
                <a:solidFill>
                  <a:srgbClr val="FFFFFF"/>
                </a:solidFill>
                <a:latin typeface="Trebuchet MS"/>
                <a:cs typeface="Trebuchet MS"/>
              </a:rPr>
              <a:t>language</a:t>
            </a:r>
            <a:r>
              <a:rPr dirty="0" sz="36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70">
                <a:solidFill>
                  <a:srgbClr val="FFFFFF"/>
                </a:solidFill>
                <a:latin typeface="Trebuchet MS"/>
                <a:cs typeface="Trebuchet MS"/>
              </a:rPr>
              <a:t>processing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5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dirty="0" sz="3650" spc="-110">
                <a:solidFill>
                  <a:srgbClr val="FFFFFF"/>
                </a:solidFill>
                <a:latin typeface="Trebuchet MS"/>
                <a:cs typeface="Trebuchet MS"/>
              </a:rPr>
              <a:t>machine</a:t>
            </a:r>
            <a:r>
              <a:rPr dirty="0" sz="36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10">
                <a:solidFill>
                  <a:srgbClr val="FFFFFF"/>
                </a:solidFill>
                <a:latin typeface="Trebuchet MS"/>
                <a:cs typeface="Trebuchet MS"/>
              </a:rPr>
              <a:t>learning</a:t>
            </a:r>
            <a:r>
              <a:rPr dirty="0" sz="36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10">
                <a:solidFill>
                  <a:srgbClr val="FFFFFF"/>
                </a:solidFill>
                <a:latin typeface="Trebuchet MS"/>
                <a:cs typeface="Trebuchet MS"/>
              </a:rPr>
              <a:t>techniques</a:t>
            </a:r>
            <a:r>
              <a:rPr dirty="0" sz="36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5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dirty="0" sz="3650" spc="-120">
                <a:solidFill>
                  <a:srgbClr val="FFFFFF"/>
                </a:solidFill>
                <a:latin typeface="Trebuchet MS"/>
                <a:cs typeface="Trebuchet MS"/>
              </a:rPr>
              <a:t>identify</a:t>
            </a:r>
            <a:r>
              <a:rPr dirty="0" sz="365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6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35">
                <a:solidFill>
                  <a:srgbClr val="FFFFFF"/>
                </a:solidFill>
                <a:latin typeface="Trebuchet MS"/>
                <a:cs typeface="Trebuchet MS"/>
              </a:rPr>
              <a:t>extract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45">
                <a:solidFill>
                  <a:srgbClr val="FFFFFF"/>
                </a:solidFill>
                <a:latin typeface="Trebuchet MS"/>
                <a:cs typeface="Trebuchet MS"/>
              </a:rPr>
              <a:t>subjective </a:t>
            </a:r>
            <a:r>
              <a:rPr dirty="0" sz="3650" spc="-75">
                <a:solidFill>
                  <a:srgbClr val="FFFFFF"/>
                </a:solidFill>
                <a:latin typeface="Trebuchet MS"/>
                <a:cs typeface="Trebuchet MS"/>
              </a:rPr>
              <a:t>information</a:t>
            </a:r>
            <a:r>
              <a:rPr dirty="0" sz="365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6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dirty="0" sz="365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85">
                <a:solidFill>
                  <a:srgbClr val="FFFFFF"/>
                </a:solidFill>
                <a:latin typeface="Trebuchet MS"/>
                <a:cs typeface="Trebuchet MS"/>
              </a:rPr>
              <a:t>text.</a:t>
            </a:r>
            <a:r>
              <a:rPr dirty="0" sz="365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0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dirty="0" sz="3650" spc="-2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95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dirty="0" sz="365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70">
                <a:solidFill>
                  <a:srgbClr val="FFFFFF"/>
                </a:solidFill>
                <a:latin typeface="Trebuchet MS"/>
                <a:cs typeface="Trebuchet MS"/>
              </a:rPr>
              <a:t>used</a:t>
            </a:r>
            <a:r>
              <a:rPr dirty="0" sz="365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5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dirty="0" sz="3650" spc="-70">
                <a:solidFill>
                  <a:srgbClr val="FFFFFF"/>
                </a:solidFill>
                <a:latin typeface="Trebuchet MS"/>
                <a:cs typeface="Trebuchet MS"/>
              </a:rPr>
              <a:t>various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50">
                <a:solidFill>
                  <a:srgbClr val="FFFFFF"/>
                </a:solidFill>
                <a:latin typeface="Trebuchet MS"/>
                <a:cs typeface="Trebuchet MS"/>
              </a:rPr>
              <a:t>industries,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14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dirty="0" sz="36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85">
                <a:solidFill>
                  <a:srgbClr val="FFFFFF"/>
                </a:solidFill>
                <a:latin typeface="Trebuchet MS"/>
                <a:cs typeface="Trebuchet MS"/>
              </a:rPr>
              <a:t>music,</a:t>
            </a:r>
            <a:r>
              <a:rPr dirty="0" sz="36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5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dirty="0" sz="3650" spc="-100">
                <a:solidFill>
                  <a:srgbClr val="FFFFFF"/>
                </a:solidFill>
                <a:latin typeface="Trebuchet MS"/>
                <a:cs typeface="Trebuchet MS"/>
              </a:rPr>
              <a:t>analyze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9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35">
                <a:solidFill>
                  <a:srgbClr val="FFFFFF"/>
                </a:solidFill>
                <a:latin typeface="Trebuchet MS"/>
                <a:cs typeface="Trebuchet MS"/>
              </a:rPr>
              <a:t>emotions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6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0">
                <a:solidFill>
                  <a:srgbClr val="FFFFFF"/>
                </a:solidFill>
                <a:latin typeface="Trebuchet MS"/>
                <a:cs typeface="Trebuchet MS"/>
              </a:rPr>
              <a:t>opinions </a:t>
            </a:r>
            <a:r>
              <a:rPr dirty="0" sz="3650" spc="-85">
                <a:solidFill>
                  <a:srgbClr val="FFFFFF"/>
                </a:solidFill>
                <a:latin typeface="Trebuchet MS"/>
                <a:cs typeface="Trebuchet MS"/>
              </a:rPr>
              <a:t>expressed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12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80">
                <a:solidFill>
                  <a:srgbClr val="FFFFFF"/>
                </a:solidFill>
                <a:latin typeface="Trebuchet MS"/>
                <a:cs typeface="Trebuchet MS"/>
              </a:rPr>
              <a:t>captions</a:t>
            </a:r>
            <a:r>
              <a:rPr dirty="0" sz="36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6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65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650" spc="-20">
                <a:solidFill>
                  <a:srgbClr val="FFFFFF"/>
                </a:solidFill>
                <a:latin typeface="Trebuchet MS"/>
                <a:cs typeface="Trebuchet MS"/>
              </a:rPr>
              <a:t>reviews.</a:t>
            </a:r>
            <a:endParaRPr sz="3650">
              <a:latin typeface="Trebuchet MS"/>
              <a:cs typeface="Trebuchet MS"/>
            </a:endParaRPr>
          </a:p>
        </p:txBody>
      </p:sp>
      <p:sp>
        <p:nvSpPr>
          <p:cNvPr id="12" name="object 12" descr=""/>
          <p:cNvSpPr/>
          <p:nvPr/>
        </p:nvSpPr>
        <p:spPr>
          <a:xfrm>
            <a:off x="6410847" y="2860792"/>
            <a:ext cx="4829175" cy="114300"/>
          </a:xfrm>
          <a:custGeom>
            <a:avLst/>
            <a:gdLst/>
            <a:ahLst/>
            <a:cxnLst/>
            <a:rect l="l" t="t" r="r" b="b"/>
            <a:pathLst>
              <a:path w="4829175" h="114300">
                <a:moveTo>
                  <a:pt x="4829175" y="114300"/>
                </a:moveTo>
                <a:lnTo>
                  <a:pt x="0" y="114300"/>
                </a:lnTo>
                <a:lnTo>
                  <a:pt x="0" y="0"/>
                </a:lnTo>
                <a:lnTo>
                  <a:pt x="4829175" y="0"/>
                </a:lnTo>
                <a:lnTo>
                  <a:pt x="4829175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3" name="object 13" descr="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4" name="object 14" descr="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8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8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 descr="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4616" rIns="0" bIns="0" rtlCol="0" vert="horz">
            <a:spAutoFit/>
          </a:bodyPr>
          <a:lstStyle/>
          <a:p>
            <a:pPr marL="5087620">
              <a:lnSpc>
                <a:spcPct val="100000"/>
              </a:lnSpc>
              <a:spcBef>
                <a:spcPts val="100"/>
              </a:spcBef>
            </a:pPr>
            <a:r>
              <a:rPr dirty="0"/>
              <a:t>Target</a:t>
            </a:r>
            <a:r>
              <a:rPr dirty="0" spc="265"/>
              <a:t> </a:t>
            </a:r>
            <a:r>
              <a:rPr dirty="0" spc="50"/>
              <a:t>Audience</a:t>
            </a:r>
          </a:p>
        </p:txBody>
      </p:sp>
      <p:sp>
        <p:nvSpPr>
          <p:cNvPr id="12" name="object 12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53382" rIns="0" bIns="0" rtlCol="0" vert="horz">
            <a:spAutoFit/>
          </a:bodyPr>
          <a:lstStyle/>
          <a:p>
            <a:pPr marL="5002530" marR="5080">
              <a:lnSpc>
                <a:spcPct val="100000"/>
              </a:lnSpc>
              <a:spcBef>
                <a:spcPts val="100"/>
              </a:spcBef>
            </a:pPr>
            <a:r>
              <a:rPr dirty="0" sz="3600" spc="-90"/>
              <a:t>This</a:t>
            </a:r>
            <a:r>
              <a:rPr dirty="0" sz="3600" spc="-240"/>
              <a:t> </a:t>
            </a:r>
            <a:r>
              <a:rPr dirty="0" sz="3600" spc="-114"/>
              <a:t>product</a:t>
            </a:r>
            <a:r>
              <a:rPr dirty="0" sz="3600" spc="-240"/>
              <a:t> </a:t>
            </a:r>
            <a:r>
              <a:rPr dirty="0" sz="3600" spc="-200"/>
              <a:t>will</a:t>
            </a:r>
            <a:r>
              <a:rPr dirty="0" sz="3600" spc="-235"/>
              <a:t> </a:t>
            </a:r>
            <a:r>
              <a:rPr dirty="0" sz="3600" spc="-125"/>
              <a:t>be</a:t>
            </a:r>
            <a:r>
              <a:rPr dirty="0" sz="3600" spc="-240"/>
              <a:t> </a:t>
            </a:r>
            <a:r>
              <a:rPr dirty="0" sz="3600" spc="-165"/>
              <a:t>utilized</a:t>
            </a:r>
            <a:r>
              <a:rPr dirty="0" sz="3600" spc="-235"/>
              <a:t> </a:t>
            </a:r>
            <a:r>
              <a:rPr dirty="0" sz="3600" spc="-55"/>
              <a:t>by</a:t>
            </a:r>
            <a:r>
              <a:rPr dirty="0" sz="3600" spc="-240"/>
              <a:t> </a:t>
            </a:r>
            <a:r>
              <a:rPr dirty="0" sz="3600" spc="-10"/>
              <a:t>individuals </a:t>
            </a:r>
            <a:r>
              <a:rPr dirty="0" sz="3600" spc="-45"/>
              <a:t>engaged</a:t>
            </a:r>
            <a:r>
              <a:rPr dirty="0" sz="3600" spc="-229"/>
              <a:t> </a:t>
            </a:r>
            <a:r>
              <a:rPr dirty="0" sz="3600" spc="-120"/>
              <a:t>in</a:t>
            </a:r>
            <a:r>
              <a:rPr dirty="0" sz="3600" spc="-225"/>
              <a:t> </a:t>
            </a:r>
            <a:r>
              <a:rPr dirty="0" sz="3600" spc="-114"/>
              <a:t>social</a:t>
            </a:r>
            <a:r>
              <a:rPr dirty="0" sz="3600" spc="-225"/>
              <a:t> </a:t>
            </a:r>
            <a:r>
              <a:rPr dirty="0" sz="3600" spc="-130"/>
              <a:t>media</a:t>
            </a:r>
            <a:r>
              <a:rPr dirty="0" sz="3600" spc="-225"/>
              <a:t> </a:t>
            </a:r>
            <a:r>
              <a:rPr dirty="0" sz="3600" spc="-145"/>
              <a:t>platforms,</a:t>
            </a:r>
            <a:r>
              <a:rPr dirty="0" sz="3600" spc="-229"/>
              <a:t> </a:t>
            </a:r>
            <a:r>
              <a:rPr dirty="0" sz="3600" spc="-125"/>
              <a:t>catering</a:t>
            </a:r>
            <a:r>
              <a:rPr dirty="0" sz="3600" spc="-225"/>
              <a:t> </a:t>
            </a:r>
            <a:r>
              <a:rPr dirty="0" sz="3600" spc="-25"/>
              <a:t>to </a:t>
            </a:r>
            <a:r>
              <a:rPr dirty="0" sz="3600" spc="-155"/>
              <a:t>their</a:t>
            </a:r>
            <a:r>
              <a:rPr dirty="0" sz="3600" spc="-225"/>
              <a:t> </a:t>
            </a:r>
            <a:r>
              <a:rPr dirty="0" sz="3600" spc="-110"/>
              <a:t>music</a:t>
            </a:r>
            <a:r>
              <a:rPr dirty="0" sz="3600" spc="-220"/>
              <a:t> </a:t>
            </a:r>
            <a:r>
              <a:rPr dirty="0" sz="3600" spc="-185"/>
              <a:t>preferences.</a:t>
            </a:r>
            <a:r>
              <a:rPr dirty="0" sz="3600" spc="-220"/>
              <a:t> </a:t>
            </a:r>
            <a:r>
              <a:rPr dirty="0" sz="3600" spc="-120"/>
              <a:t>People</a:t>
            </a:r>
            <a:r>
              <a:rPr dirty="0" sz="3600" spc="-220"/>
              <a:t> </a:t>
            </a:r>
            <a:r>
              <a:rPr dirty="0" sz="3600"/>
              <a:t>who</a:t>
            </a:r>
            <a:r>
              <a:rPr dirty="0" sz="3600" spc="-220"/>
              <a:t> </a:t>
            </a:r>
            <a:r>
              <a:rPr dirty="0" sz="3600" spc="-75"/>
              <a:t>use</a:t>
            </a:r>
            <a:r>
              <a:rPr dirty="0" sz="3600" spc="-225"/>
              <a:t> </a:t>
            </a:r>
            <a:r>
              <a:rPr dirty="0" sz="3600" spc="-20"/>
              <a:t>such </a:t>
            </a:r>
            <a:r>
              <a:rPr dirty="0" sz="3600" spc="-114"/>
              <a:t>social</a:t>
            </a:r>
            <a:r>
              <a:rPr dirty="0" sz="3600" spc="-235"/>
              <a:t> </a:t>
            </a:r>
            <a:r>
              <a:rPr dirty="0" sz="3600" spc="-130"/>
              <a:t>media</a:t>
            </a:r>
            <a:r>
              <a:rPr dirty="0" sz="3600" spc="-229"/>
              <a:t> </a:t>
            </a:r>
            <a:r>
              <a:rPr dirty="0" sz="3600" spc="-65"/>
              <a:t>apps</a:t>
            </a:r>
            <a:r>
              <a:rPr dirty="0" sz="3600" spc="-235"/>
              <a:t> </a:t>
            </a:r>
            <a:r>
              <a:rPr dirty="0" sz="3600" spc="-200"/>
              <a:t>will</a:t>
            </a:r>
            <a:r>
              <a:rPr dirty="0" sz="3600" spc="-229"/>
              <a:t> </a:t>
            </a:r>
            <a:r>
              <a:rPr dirty="0" sz="3600" spc="-114"/>
              <a:t>benefit</a:t>
            </a:r>
            <a:r>
              <a:rPr dirty="0" sz="3600" spc="-229"/>
              <a:t> </a:t>
            </a:r>
            <a:r>
              <a:rPr dirty="0" sz="3600" spc="-80"/>
              <a:t>from</a:t>
            </a:r>
            <a:r>
              <a:rPr dirty="0" sz="3600" spc="-235"/>
              <a:t> </a:t>
            </a:r>
            <a:r>
              <a:rPr dirty="0" sz="3600" spc="-10"/>
              <a:t>sentiment </a:t>
            </a:r>
            <a:r>
              <a:rPr dirty="0" sz="3600" spc="-140"/>
              <a:t>analysis,</a:t>
            </a:r>
            <a:r>
              <a:rPr dirty="0" sz="3600" spc="-225"/>
              <a:t> </a:t>
            </a:r>
            <a:r>
              <a:rPr dirty="0" sz="3600" spc="-105"/>
              <a:t>which</a:t>
            </a:r>
            <a:r>
              <a:rPr dirty="0" sz="3600" spc="-220"/>
              <a:t> </a:t>
            </a:r>
            <a:r>
              <a:rPr dirty="0" sz="3600" spc="-90"/>
              <a:t>enhances</a:t>
            </a:r>
            <a:r>
              <a:rPr dirty="0" sz="3600" spc="-220"/>
              <a:t> </a:t>
            </a:r>
            <a:r>
              <a:rPr dirty="0" sz="3600" spc="-10"/>
              <a:t>music </a:t>
            </a:r>
            <a:r>
              <a:rPr dirty="0" sz="3600" spc="-95"/>
              <a:t>recommendation</a:t>
            </a:r>
            <a:r>
              <a:rPr dirty="0" sz="3600" spc="-215"/>
              <a:t> </a:t>
            </a:r>
            <a:r>
              <a:rPr dirty="0" sz="3600" spc="-65"/>
              <a:t>engines</a:t>
            </a:r>
            <a:r>
              <a:rPr dirty="0" sz="3600" spc="-210"/>
              <a:t> </a:t>
            </a:r>
            <a:r>
              <a:rPr dirty="0" sz="3600" spc="-55"/>
              <a:t>by</a:t>
            </a:r>
            <a:r>
              <a:rPr dirty="0" sz="3600" spc="-215"/>
              <a:t> </a:t>
            </a:r>
            <a:r>
              <a:rPr dirty="0" sz="3600" spc="-10"/>
              <a:t>decoding </a:t>
            </a:r>
            <a:r>
              <a:rPr dirty="0" sz="3600" spc="-85"/>
              <a:t>emotional</a:t>
            </a:r>
            <a:r>
              <a:rPr dirty="0" sz="3600" spc="-225"/>
              <a:t> </a:t>
            </a:r>
            <a:r>
              <a:rPr dirty="0" sz="3600" spc="-110"/>
              <a:t>cues</a:t>
            </a:r>
            <a:r>
              <a:rPr dirty="0" sz="3600" spc="-225"/>
              <a:t> </a:t>
            </a:r>
            <a:r>
              <a:rPr dirty="0" sz="3600" spc="-80"/>
              <a:t>from</a:t>
            </a:r>
            <a:r>
              <a:rPr dirty="0" sz="3600" spc="-225"/>
              <a:t> </a:t>
            </a:r>
            <a:r>
              <a:rPr dirty="0" sz="3600" spc="-140"/>
              <a:t>captions,</a:t>
            </a:r>
            <a:r>
              <a:rPr dirty="0" sz="3600" spc="-225"/>
              <a:t> </a:t>
            </a:r>
            <a:r>
              <a:rPr dirty="0" sz="3600" spc="-114"/>
              <a:t>resulting</a:t>
            </a:r>
            <a:r>
              <a:rPr dirty="0" sz="3600" spc="-225"/>
              <a:t> </a:t>
            </a:r>
            <a:r>
              <a:rPr dirty="0" sz="3600" spc="-25"/>
              <a:t>in </a:t>
            </a:r>
            <a:r>
              <a:rPr dirty="0" sz="3600" spc="-105"/>
              <a:t>improved</a:t>
            </a:r>
            <a:r>
              <a:rPr dirty="0" sz="3600" spc="-235"/>
              <a:t> </a:t>
            </a:r>
            <a:r>
              <a:rPr dirty="0" sz="3600" spc="-65"/>
              <a:t>and</a:t>
            </a:r>
            <a:r>
              <a:rPr dirty="0" sz="3600" spc="-229"/>
              <a:t> </a:t>
            </a:r>
            <a:r>
              <a:rPr dirty="0" sz="3600" spc="-160"/>
              <a:t>precise</a:t>
            </a:r>
            <a:r>
              <a:rPr dirty="0" sz="3600" spc="-229"/>
              <a:t> </a:t>
            </a:r>
            <a:r>
              <a:rPr dirty="0" sz="3600" spc="65"/>
              <a:t>song</a:t>
            </a:r>
            <a:r>
              <a:rPr dirty="0" sz="3600" spc="-235"/>
              <a:t> </a:t>
            </a:r>
            <a:r>
              <a:rPr dirty="0" sz="3600" spc="-10"/>
              <a:t>suggestions.</a:t>
            </a:r>
            <a:endParaRPr sz="3600"/>
          </a:p>
        </p:txBody>
      </p:sp>
      <p:sp>
        <p:nvSpPr>
          <p:cNvPr id="13" name="object 13" descr=""/>
          <p:cNvSpPr/>
          <p:nvPr/>
        </p:nvSpPr>
        <p:spPr>
          <a:xfrm>
            <a:off x="8561971" y="2526391"/>
            <a:ext cx="4772025" cy="133350"/>
          </a:xfrm>
          <a:custGeom>
            <a:avLst/>
            <a:gdLst/>
            <a:ahLst/>
            <a:cxnLst/>
            <a:rect l="l" t="t" r="r" b="b"/>
            <a:pathLst>
              <a:path w="4772025" h="133350">
                <a:moveTo>
                  <a:pt x="4772024" y="133350"/>
                </a:moveTo>
                <a:lnTo>
                  <a:pt x="0" y="133350"/>
                </a:lnTo>
                <a:lnTo>
                  <a:pt x="0" y="0"/>
                </a:lnTo>
                <a:lnTo>
                  <a:pt x="4772024" y="0"/>
                </a:lnTo>
                <a:lnTo>
                  <a:pt x="4772024" y="13335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881036" y="5309636"/>
            <a:ext cx="1109980" cy="2833370"/>
          </a:xfrm>
          <a:custGeom>
            <a:avLst/>
            <a:gdLst/>
            <a:ahLst/>
            <a:cxnLst/>
            <a:rect l="l" t="t" r="r" b="b"/>
            <a:pathLst>
              <a:path w="1109979" h="2833370">
                <a:moveTo>
                  <a:pt x="884190" y="2832830"/>
                </a:moveTo>
                <a:lnTo>
                  <a:pt x="837061" y="2830982"/>
                </a:lnTo>
                <a:lnTo>
                  <a:pt x="791962" y="2820158"/>
                </a:lnTo>
                <a:lnTo>
                  <a:pt x="750074" y="2801042"/>
                </a:lnTo>
                <a:lnTo>
                  <a:pt x="712579" y="2774315"/>
                </a:lnTo>
                <a:lnTo>
                  <a:pt x="680660" y="2740661"/>
                </a:lnTo>
                <a:lnTo>
                  <a:pt x="655498" y="2700763"/>
                </a:lnTo>
                <a:lnTo>
                  <a:pt x="638276" y="2655302"/>
                </a:lnTo>
                <a:lnTo>
                  <a:pt x="7808" y="301775"/>
                </a:lnTo>
                <a:lnTo>
                  <a:pt x="0" y="253787"/>
                </a:lnTo>
                <a:lnTo>
                  <a:pt x="1847" y="206646"/>
                </a:lnTo>
                <a:lnTo>
                  <a:pt x="12669" y="161535"/>
                </a:lnTo>
                <a:lnTo>
                  <a:pt x="31781" y="119637"/>
                </a:lnTo>
                <a:lnTo>
                  <a:pt x="58503" y="82132"/>
                </a:lnTo>
                <a:lnTo>
                  <a:pt x="92150" y="50205"/>
                </a:lnTo>
                <a:lnTo>
                  <a:pt x="132041" y="25037"/>
                </a:lnTo>
                <a:lnTo>
                  <a:pt x="177494" y="7810"/>
                </a:lnTo>
                <a:lnTo>
                  <a:pt x="225470" y="0"/>
                </a:lnTo>
                <a:lnTo>
                  <a:pt x="272599" y="1848"/>
                </a:lnTo>
                <a:lnTo>
                  <a:pt x="317698" y="12672"/>
                </a:lnTo>
                <a:lnTo>
                  <a:pt x="359586" y="31790"/>
                </a:lnTo>
                <a:lnTo>
                  <a:pt x="397081" y="58518"/>
                </a:lnTo>
                <a:lnTo>
                  <a:pt x="429000" y="92174"/>
                </a:lnTo>
                <a:lnTo>
                  <a:pt x="454162" y="132075"/>
                </a:lnTo>
                <a:lnTo>
                  <a:pt x="471384" y="177540"/>
                </a:lnTo>
                <a:lnTo>
                  <a:pt x="1101840" y="2531067"/>
                </a:lnTo>
                <a:lnTo>
                  <a:pt x="1109648" y="2579051"/>
                </a:lnTo>
                <a:lnTo>
                  <a:pt x="1107801" y="2626188"/>
                </a:lnTo>
                <a:lnTo>
                  <a:pt x="1096980" y="2671295"/>
                </a:lnTo>
                <a:lnTo>
                  <a:pt x="1077868" y="2713191"/>
                </a:lnTo>
                <a:lnTo>
                  <a:pt x="1051148" y="2750693"/>
                </a:lnTo>
                <a:lnTo>
                  <a:pt x="1017503" y="2782620"/>
                </a:lnTo>
                <a:lnTo>
                  <a:pt x="977615" y="2807790"/>
                </a:lnTo>
                <a:lnTo>
                  <a:pt x="932166" y="2825020"/>
                </a:lnTo>
                <a:lnTo>
                  <a:pt x="884190" y="2832830"/>
                </a:lnTo>
                <a:close/>
              </a:path>
            </a:pathLst>
          </a:custGeom>
          <a:solidFill>
            <a:srgbClr val="82828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4016971" y="5309636"/>
            <a:ext cx="1109980" cy="2833370"/>
          </a:xfrm>
          <a:custGeom>
            <a:avLst/>
            <a:gdLst/>
            <a:ahLst/>
            <a:cxnLst/>
            <a:rect l="l" t="t" r="r" b="b"/>
            <a:pathLst>
              <a:path w="1109979" h="2833370">
                <a:moveTo>
                  <a:pt x="225458" y="2832830"/>
                </a:moveTo>
                <a:lnTo>
                  <a:pt x="177482" y="2825020"/>
                </a:lnTo>
                <a:lnTo>
                  <a:pt x="132033" y="2807790"/>
                </a:lnTo>
                <a:lnTo>
                  <a:pt x="92145" y="2782620"/>
                </a:lnTo>
                <a:lnTo>
                  <a:pt x="58500" y="2750692"/>
                </a:lnTo>
                <a:lnTo>
                  <a:pt x="31780" y="2713189"/>
                </a:lnTo>
                <a:lnTo>
                  <a:pt x="12668" y="2671292"/>
                </a:lnTo>
                <a:lnTo>
                  <a:pt x="1847" y="2626182"/>
                </a:lnTo>
                <a:lnTo>
                  <a:pt x="0" y="2579043"/>
                </a:lnTo>
                <a:lnTo>
                  <a:pt x="7808" y="2531055"/>
                </a:lnTo>
                <a:lnTo>
                  <a:pt x="638263" y="177540"/>
                </a:lnTo>
                <a:lnTo>
                  <a:pt x="655486" y="132075"/>
                </a:lnTo>
                <a:lnTo>
                  <a:pt x="680648" y="92174"/>
                </a:lnTo>
                <a:lnTo>
                  <a:pt x="712567" y="58518"/>
                </a:lnTo>
                <a:lnTo>
                  <a:pt x="750061" y="31790"/>
                </a:lnTo>
                <a:lnTo>
                  <a:pt x="791949" y="12672"/>
                </a:lnTo>
                <a:lnTo>
                  <a:pt x="837048" y="1848"/>
                </a:lnTo>
                <a:lnTo>
                  <a:pt x="884177" y="0"/>
                </a:lnTo>
                <a:lnTo>
                  <a:pt x="932153" y="7810"/>
                </a:lnTo>
                <a:lnTo>
                  <a:pt x="977602" y="25037"/>
                </a:lnTo>
                <a:lnTo>
                  <a:pt x="1017490" y="50205"/>
                </a:lnTo>
                <a:lnTo>
                  <a:pt x="1051136" y="82132"/>
                </a:lnTo>
                <a:lnTo>
                  <a:pt x="1077856" y="119637"/>
                </a:lnTo>
                <a:lnTo>
                  <a:pt x="1096967" y="161535"/>
                </a:lnTo>
                <a:lnTo>
                  <a:pt x="1107788" y="206646"/>
                </a:lnTo>
                <a:lnTo>
                  <a:pt x="1109636" y="253787"/>
                </a:lnTo>
                <a:lnTo>
                  <a:pt x="1101828" y="301775"/>
                </a:lnTo>
                <a:lnTo>
                  <a:pt x="471372" y="2655302"/>
                </a:lnTo>
                <a:lnTo>
                  <a:pt x="454149" y="2700763"/>
                </a:lnTo>
                <a:lnTo>
                  <a:pt x="428987" y="2740661"/>
                </a:lnTo>
                <a:lnTo>
                  <a:pt x="397068" y="2774315"/>
                </a:lnTo>
                <a:lnTo>
                  <a:pt x="359574" y="2801042"/>
                </a:lnTo>
                <a:lnTo>
                  <a:pt x="317686" y="2820158"/>
                </a:lnTo>
                <a:lnTo>
                  <a:pt x="272587" y="2830982"/>
                </a:lnTo>
                <a:lnTo>
                  <a:pt x="225458" y="2832830"/>
                </a:lnTo>
                <a:close/>
              </a:path>
            </a:pathLst>
          </a:custGeom>
          <a:solidFill>
            <a:srgbClr val="82828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6881048" y="5309636"/>
            <a:ext cx="930910" cy="1891030"/>
          </a:xfrm>
          <a:custGeom>
            <a:avLst/>
            <a:gdLst/>
            <a:ahLst/>
            <a:cxnLst/>
            <a:rect l="l" t="t" r="r" b="b"/>
            <a:pathLst>
              <a:path w="930909" h="1891029">
                <a:moveTo>
                  <a:pt x="930339" y="1890798"/>
                </a:moveTo>
                <a:lnTo>
                  <a:pt x="433478" y="1890798"/>
                </a:lnTo>
                <a:lnTo>
                  <a:pt x="7808" y="301775"/>
                </a:lnTo>
                <a:lnTo>
                  <a:pt x="0" y="253790"/>
                </a:lnTo>
                <a:lnTo>
                  <a:pt x="1846" y="206652"/>
                </a:lnTo>
                <a:lnTo>
                  <a:pt x="12666" y="161543"/>
                </a:lnTo>
                <a:lnTo>
                  <a:pt x="31776" y="119645"/>
                </a:lnTo>
                <a:lnTo>
                  <a:pt x="58495" y="82141"/>
                </a:lnTo>
                <a:lnTo>
                  <a:pt x="92140" y="50212"/>
                </a:lnTo>
                <a:lnTo>
                  <a:pt x="132030" y="25041"/>
                </a:lnTo>
                <a:lnTo>
                  <a:pt x="177483" y="7810"/>
                </a:lnTo>
                <a:lnTo>
                  <a:pt x="225455" y="0"/>
                </a:lnTo>
                <a:lnTo>
                  <a:pt x="272580" y="1848"/>
                </a:lnTo>
                <a:lnTo>
                  <a:pt x="317678" y="12672"/>
                </a:lnTo>
                <a:lnTo>
                  <a:pt x="359565" y="31790"/>
                </a:lnTo>
                <a:lnTo>
                  <a:pt x="397060" y="58518"/>
                </a:lnTo>
                <a:lnTo>
                  <a:pt x="428981" y="92174"/>
                </a:lnTo>
                <a:lnTo>
                  <a:pt x="454146" y="132076"/>
                </a:lnTo>
                <a:lnTo>
                  <a:pt x="471372" y="177540"/>
                </a:lnTo>
                <a:lnTo>
                  <a:pt x="930339" y="1890798"/>
                </a:lnTo>
                <a:close/>
              </a:path>
            </a:pathLst>
          </a:custGeom>
          <a:solidFill>
            <a:srgbClr val="59595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4196279" y="5309635"/>
            <a:ext cx="930910" cy="1891030"/>
          </a:xfrm>
          <a:custGeom>
            <a:avLst/>
            <a:gdLst/>
            <a:ahLst/>
            <a:cxnLst/>
            <a:rect l="l" t="t" r="r" b="b"/>
            <a:pathLst>
              <a:path w="930910" h="1891029">
                <a:moveTo>
                  <a:pt x="496861" y="1890811"/>
                </a:moveTo>
                <a:lnTo>
                  <a:pt x="0" y="1890811"/>
                </a:lnTo>
                <a:lnTo>
                  <a:pt x="458954" y="177540"/>
                </a:lnTo>
                <a:lnTo>
                  <a:pt x="476181" y="132073"/>
                </a:lnTo>
                <a:lnTo>
                  <a:pt x="501346" y="92169"/>
                </a:lnTo>
                <a:lnTo>
                  <a:pt x="533267" y="58513"/>
                </a:lnTo>
                <a:lnTo>
                  <a:pt x="570763" y="31786"/>
                </a:lnTo>
                <a:lnTo>
                  <a:pt x="612652" y="12669"/>
                </a:lnTo>
                <a:lnTo>
                  <a:pt x="657751" y="1847"/>
                </a:lnTo>
                <a:lnTo>
                  <a:pt x="704880" y="0"/>
                </a:lnTo>
                <a:lnTo>
                  <a:pt x="752856" y="7810"/>
                </a:lnTo>
                <a:lnTo>
                  <a:pt x="798309" y="25041"/>
                </a:lnTo>
                <a:lnTo>
                  <a:pt x="838199" y="50213"/>
                </a:lnTo>
                <a:lnTo>
                  <a:pt x="871844" y="82142"/>
                </a:lnTo>
                <a:lnTo>
                  <a:pt x="898563" y="119648"/>
                </a:lnTo>
                <a:lnTo>
                  <a:pt x="917673" y="161547"/>
                </a:lnTo>
                <a:lnTo>
                  <a:pt x="928493" y="206659"/>
                </a:lnTo>
                <a:lnTo>
                  <a:pt x="930339" y="253800"/>
                </a:lnTo>
                <a:lnTo>
                  <a:pt x="922531" y="301788"/>
                </a:lnTo>
                <a:lnTo>
                  <a:pt x="496861" y="1890811"/>
                </a:lnTo>
                <a:close/>
              </a:path>
            </a:pathLst>
          </a:custGeom>
          <a:solidFill>
            <a:srgbClr val="59595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 descr=""/>
          <p:cNvGrpSpPr/>
          <p:nvPr/>
        </p:nvGrpSpPr>
        <p:grpSpPr>
          <a:xfrm>
            <a:off x="2865340" y="2027845"/>
            <a:ext cx="6276975" cy="5754370"/>
            <a:chOff x="2865340" y="2027845"/>
            <a:chExt cx="6276975" cy="5754370"/>
          </a:xfrm>
        </p:grpSpPr>
        <p:sp>
          <p:nvSpPr>
            <p:cNvPr id="7" name="object 7" descr=""/>
            <p:cNvSpPr/>
            <p:nvPr/>
          </p:nvSpPr>
          <p:spPr>
            <a:xfrm>
              <a:off x="5748020" y="6102108"/>
              <a:ext cx="511809" cy="1680210"/>
            </a:xfrm>
            <a:custGeom>
              <a:avLst/>
              <a:gdLst/>
              <a:ahLst/>
              <a:cxnLst/>
              <a:rect l="l" t="t" r="r" b="b"/>
              <a:pathLst>
                <a:path w="511810" h="1680209">
                  <a:moveTo>
                    <a:pt x="511606" y="1424139"/>
                  </a:moveTo>
                  <a:lnTo>
                    <a:pt x="508317" y="1382445"/>
                  </a:lnTo>
                  <a:lnTo>
                    <a:pt x="498157" y="1341856"/>
                  </a:lnTo>
                  <a:lnTo>
                    <a:pt x="477443" y="1296136"/>
                  </a:lnTo>
                  <a:lnTo>
                    <a:pt x="448221" y="1255344"/>
                  </a:lnTo>
                  <a:lnTo>
                    <a:pt x="411607" y="1221041"/>
                  </a:lnTo>
                  <a:lnTo>
                    <a:pt x="368998" y="1194536"/>
                  </a:lnTo>
                  <a:lnTo>
                    <a:pt x="347129" y="1185049"/>
                  </a:lnTo>
                  <a:lnTo>
                    <a:pt x="350520" y="1168285"/>
                  </a:lnTo>
                  <a:lnTo>
                    <a:pt x="350520" y="94742"/>
                  </a:lnTo>
                  <a:lnTo>
                    <a:pt x="343077" y="57861"/>
                  </a:lnTo>
                  <a:lnTo>
                    <a:pt x="322783" y="27749"/>
                  </a:lnTo>
                  <a:lnTo>
                    <a:pt x="292671" y="7442"/>
                  </a:lnTo>
                  <a:lnTo>
                    <a:pt x="255803" y="0"/>
                  </a:lnTo>
                  <a:lnTo>
                    <a:pt x="218935" y="7442"/>
                  </a:lnTo>
                  <a:lnTo>
                    <a:pt x="188823" y="27749"/>
                  </a:lnTo>
                  <a:lnTo>
                    <a:pt x="168529" y="57861"/>
                  </a:lnTo>
                  <a:lnTo>
                    <a:pt x="161086" y="94742"/>
                  </a:lnTo>
                  <a:lnTo>
                    <a:pt x="161086" y="1168285"/>
                  </a:lnTo>
                  <a:lnTo>
                    <a:pt x="164465" y="1185049"/>
                  </a:lnTo>
                  <a:lnTo>
                    <a:pt x="150177" y="1190967"/>
                  </a:lnTo>
                  <a:lnTo>
                    <a:pt x="106718" y="1216050"/>
                  </a:lnTo>
                  <a:lnTo>
                    <a:pt x="68999" y="1249146"/>
                  </a:lnTo>
                  <a:lnTo>
                    <a:pt x="38455" y="1288961"/>
                  </a:lnTo>
                  <a:lnTo>
                    <a:pt x="16268" y="1333969"/>
                  </a:lnTo>
                  <a:lnTo>
                    <a:pt x="3289" y="1382445"/>
                  </a:lnTo>
                  <a:lnTo>
                    <a:pt x="0" y="1415770"/>
                  </a:lnTo>
                  <a:lnTo>
                    <a:pt x="0" y="1432521"/>
                  </a:lnTo>
                  <a:lnTo>
                    <a:pt x="6553" y="1482280"/>
                  </a:lnTo>
                  <a:lnTo>
                    <a:pt x="22682" y="1529803"/>
                  </a:lnTo>
                  <a:lnTo>
                    <a:pt x="47764" y="1573263"/>
                  </a:lnTo>
                  <a:lnTo>
                    <a:pt x="80848" y="1610995"/>
                  </a:lnTo>
                  <a:lnTo>
                    <a:pt x="120650" y="1641538"/>
                  </a:lnTo>
                  <a:lnTo>
                    <a:pt x="165646" y="1663738"/>
                  </a:lnTo>
                  <a:lnTo>
                    <a:pt x="214109" y="1676730"/>
                  </a:lnTo>
                  <a:lnTo>
                    <a:pt x="247421" y="1680006"/>
                  </a:lnTo>
                  <a:lnTo>
                    <a:pt x="264185" y="1680006"/>
                  </a:lnTo>
                  <a:lnTo>
                    <a:pt x="313918" y="1673453"/>
                  </a:lnTo>
                  <a:lnTo>
                    <a:pt x="361429" y="1657324"/>
                  </a:lnTo>
                  <a:lnTo>
                    <a:pt x="404876" y="1632229"/>
                  </a:lnTo>
                  <a:lnTo>
                    <a:pt x="442607" y="1599145"/>
                  </a:lnTo>
                  <a:lnTo>
                    <a:pt x="473138" y="1559331"/>
                  </a:lnTo>
                  <a:lnTo>
                    <a:pt x="495338" y="1514322"/>
                  </a:lnTo>
                  <a:lnTo>
                    <a:pt x="508317" y="1465846"/>
                  </a:lnTo>
                  <a:lnTo>
                    <a:pt x="511594" y="1432521"/>
                  </a:lnTo>
                  <a:lnTo>
                    <a:pt x="511606" y="1424139"/>
                  </a:lnTo>
                  <a:close/>
                </a:path>
              </a:pathLst>
            </a:custGeom>
            <a:solidFill>
              <a:srgbClr val="0066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3174763" y="2382193"/>
              <a:ext cx="5658485" cy="4317365"/>
            </a:xfrm>
            <a:custGeom>
              <a:avLst/>
              <a:gdLst/>
              <a:ahLst/>
              <a:cxnLst/>
              <a:rect l="l" t="t" r="r" b="b"/>
              <a:pathLst>
                <a:path w="5658484" h="4317365">
                  <a:moveTo>
                    <a:pt x="5481306" y="4316910"/>
                  </a:moveTo>
                  <a:lnTo>
                    <a:pt x="176821" y="4316910"/>
                  </a:lnTo>
                  <a:lnTo>
                    <a:pt x="129818" y="4310593"/>
                  </a:lnTo>
                  <a:lnTo>
                    <a:pt x="87579" y="4292764"/>
                  </a:lnTo>
                  <a:lnTo>
                    <a:pt x="51792" y="4265109"/>
                  </a:lnTo>
                  <a:lnTo>
                    <a:pt x="24143" y="4229313"/>
                  </a:lnTo>
                  <a:lnTo>
                    <a:pt x="6316" y="4187063"/>
                  </a:lnTo>
                  <a:lnTo>
                    <a:pt x="0" y="4140043"/>
                  </a:lnTo>
                  <a:lnTo>
                    <a:pt x="0" y="0"/>
                  </a:lnTo>
                  <a:lnTo>
                    <a:pt x="5658116" y="0"/>
                  </a:lnTo>
                  <a:lnTo>
                    <a:pt x="5658116" y="4140043"/>
                  </a:lnTo>
                  <a:lnTo>
                    <a:pt x="5651804" y="4187058"/>
                  </a:lnTo>
                  <a:lnTo>
                    <a:pt x="5633981" y="4229308"/>
                  </a:lnTo>
                  <a:lnTo>
                    <a:pt x="5606334" y="4265104"/>
                  </a:lnTo>
                  <a:lnTo>
                    <a:pt x="5570548" y="4292761"/>
                  </a:lnTo>
                  <a:lnTo>
                    <a:pt x="5528310" y="4310592"/>
                  </a:lnTo>
                  <a:lnTo>
                    <a:pt x="5481306" y="4316910"/>
                  </a:lnTo>
                  <a:close/>
                </a:path>
              </a:pathLst>
            </a:custGeom>
            <a:solidFill>
              <a:srgbClr val="D3E1F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3708490" y="3100515"/>
              <a:ext cx="1918970" cy="1918970"/>
            </a:xfrm>
            <a:custGeom>
              <a:avLst/>
              <a:gdLst/>
              <a:ahLst/>
              <a:cxnLst/>
              <a:rect l="l" t="t" r="r" b="b"/>
              <a:pathLst>
                <a:path w="1918970" h="1918970">
                  <a:moveTo>
                    <a:pt x="959224" y="1918943"/>
                  </a:moveTo>
                  <a:lnTo>
                    <a:pt x="912157" y="1917787"/>
                  </a:lnTo>
                  <a:lnTo>
                    <a:pt x="865204" y="1914322"/>
                  </a:lnTo>
                  <a:lnTo>
                    <a:pt x="818476" y="1908557"/>
                  </a:lnTo>
                  <a:lnTo>
                    <a:pt x="772089" y="1900506"/>
                  </a:lnTo>
                  <a:lnTo>
                    <a:pt x="726151" y="1890188"/>
                  </a:lnTo>
                  <a:lnTo>
                    <a:pt x="680776" y="1877628"/>
                  </a:lnTo>
                  <a:lnTo>
                    <a:pt x="636071" y="1862855"/>
                  </a:lnTo>
                  <a:lnTo>
                    <a:pt x="592145" y="1845907"/>
                  </a:lnTo>
                  <a:lnTo>
                    <a:pt x="549103" y="1826823"/>
                  </a:lnTo>
                  <a:lnTo>
                    <a:pt x="507049" y="1805649"/>
                  </a:lnTo>
                  <a:lnTo>
                    <a:pt x="466084" y="1782437"/>
                  </a:lnTo>
                  <a:lnTo>
                    <a:pt x="426307" y="1757242"/>
                  </a:lnTo>
                  <a:lnTo>
                    <a:pt x="387815" y="1730126"/>
                  </a:lnTo>
                  <a:lnTo>
                    <a:pt x="350698" y="1701152"/>
                  </a:lnTo>
                  <a:lnTo>
                    <a:pt x="315048" y="1670392"/>
                  </a:lnTo>
                  <a:lnTo>
                    <a:pt x="280950" y="1637920"/>
                  </a:lnTo>
                  <a:lnTo>
                    <a:pt x="248485" y="1603812"/>
                  </a:lnTo>
                  <a:lnTo>
                    <a:pt x="217733" y="1568153"/>
                  </a:lnTo>
                  <a:lnTo>
                    <a:pt x="188768" y="1531027"/>
                  </a:lnTo>
                  <a:lnTo>
                    <a:pt x="161658" y="1492524"/>
                  </a:lnTo>
                  <a:lnTo>
                    <a:pt x="136470" y="1452737"/>
                  </a:lnTo>
                  <a:lnTo>
                    <a:pt x="113263" y="1411763"/>
                  </a:lnTo>
                  <a:lnTo>
                    <a:pt x="92095" y="1369698"/>
                  </a:lnTo>
                  <a:lnTo>
                    <a:pt x="73016" y="1326645"/>
                  </a:lnTo>
                  <a:lnTo>
                    <a:pt x="56072" y="1282707"/>
                  </a:lnTo>
                  <a:lnTo>
                    <a:pt x="41303" y="1237991"/>
                  </a:lnTo>
                  <a:lnTo>
                    <a:pt x="28746" y="1192603"/>
                  </a:lnTo>
                  <a:lnTo>
                    <a:pt x="18431" y="1146654"/>
                  </a:lnTo>
                  <a:lnTo>
                    <a:pt x="10382" y="1100254"/>
                  </a:lnTo>
                  <a:lnTo>
                    <a:pt x="4618" y="1053516"/>
                  </a:lnTo>
                  <a:lnTo>
                    <a:pt x="1155" y="1006550"/>
                  </a:lnTo>
                  <a:lnTo>
                    <a:pt x="0" y="959471"/>
                  </a:lnTo>
                  <a:lnTo>
                    <a:pt x="288" y="935924"/>
                  </a:lnTo>
                  <a:lnTo>
                    <a:pt x="2598" y="888888"/>
                  </a:lnTo>
                  <a:lnTo>
                    <a:pt x="7213" y="842021"/>
                  </a:lnTo>
                  <a:lnTo>
                    <a:pt x="14122" y="795438"/>
                  </a:lnTo>
                  <a:lnTo>
                    <a:pt x="23307" y="749249"/>
                  </a:lnTo>
                  <a:lnTo>
                    <a:pt x="34746" y="703567"/>
                  </a:lnTo>
                  <a:lnTo>
                    <a:pt x="48413" y="658502"/>
                  </a:lnTo>
                  <a:lnTo>
                    <a:pt x="64274" y="614162"/>
                  </a:lnTo>
                  <a:lnTo>
                    <a:pt x="82291" y="570653"/>
                  </a:lnTo>
                  <a:lnTo>
                    <a:pt x="102421" y="528082"/>
                  </a:lnTo>
                  <a:lnTo>
                    <a:pt x="124615" y="486549"/>
                  </a:lnTo>
                  <a:lnTo>
                    <a:pt x="148820" y="446156"/>
                  </a:lnTo>
                  <a:lnTo>
                    <a:pt x="174977" y="406999"/>
                  </a:lnTo>
                  <a:lnTo>
                    <a:pt x="203023" y="369174"/>
                  </a:lnTo>
                  <a:lnTo>
                    <a:pt x="232891" y="332770"/>
                  </a:lnTo>
                  <a:lnTo>
                    <a:pt x="264508" y="297876"/>
                  </a:lnTo>
                  <a:lnTo>
                    <a:pt x="297800" y="264576"/>
                  </a:lnTo>
                  <a:lnTo>
                    <a:pt x="332685" y="232951"/>
                  </a:lnTo>
                  <a:lnTo>
                    <a:pt x="369079" y="203075"/>
                  </a:lnTo>
                  <a:lnTo>
                    <a:pt x="406894" y="175021"/>
                  </a:lnTo>
                  <a:lnTo>
                    <a:pt x="446041" y="148858"/>
                  </a:lnTo>
                  <a:lnTo>
                    <a:pt x="486424" y="124647"/>
                  </a:lnTo>
                  <a:lnTo>
                    <a:pt x="527946" y="102448"/>
                  </a:lnTo>
                  <a:lnTo>
                    <a:pt x="570506" y="82313"/>
                  </a:lnTo>
                  <a:lnTo>
                    <a:pt x="614004" y="64291"/>
                  </a:lnTo>
                  <a:lnTo>
                    <a:pt x="658333" y="48426"/>
                  </a:lnTo>
                  <a:lnTo>
                    <a:pt x="703387" y="34755"/>
                  </a:lnTo>
                  <a:lnTo>
                    <a:pt x="749057" y="23313"/>
                  </a:lnTo>
                  <a:lnTo>
                    <a:pt x="795233" y="14125"/>
                  </a:lnTo>
                  <a:lnTo>
                    <a:pt x="841805" y="7215"/>
                  </a:lnTo>
                  <a:lnTo>
                    <a:pt x="888659" y="2599"/>
                  </a:lnTo>
                  <a:lnTo>
                    <a:pt x="935684" y="288"/>
                  </a:lnTo>
                  <a:lnTo>
                    <a:pt x="959224" y="0"/>
                  </a:lnTo>
                  <a:lnTo>
                    <a:pt x="982765" y="288"/>
                  </a:lnTo>
                  <a:lnTo>
                    <a:pt x="1029789" y="2599"/>
                  </a:lnTo>
                  <a:lnTo>
                    <a:pt x="1076643" y="7215"/>
                  </a:lnTo>
                  <a:lnTo>
                    <a:pt x="1123215" y="14125"/>
                  </a:lnTo>
                  <a:lnTo>
                    <a:pt x="1169391" y="23313"/>
                  </a:lnTo>
                  <a:lnTo>
                    <a:pt x="1215061" y="34755"/>
                  </a:lnTo>
                  <a:lnTo>
                    <a:pt x="1260115" y="48426"/>
                  </a:lnTo>
                  <a:lnTo>
                    <a:pt x="1304444" y="64291"/>
                  </a:lnTo>
                  <a:lnTo>
                    <a:pt x="1347941" y="82312"/>
                  </a:lnTo>
                  <a:lnTo>
                    <a:pt x="1390502" y="102448"/>
                  </a:lnTo>
                  <a:lnTo>
                    <a:pt x="1432024" y="124647"/>
                  </a:lnTo>
                  <a:lnTo>
                    <a:pt x="1472407" y="148858"/>
                  </a:lnTo>
                  <a:lnTo>
                    <a:pt x="1511553" y="175021"/>
                  </a:lnTo>
                  <a:lnTo>
                    <a:pt x="1549369" y="203075"/>
                  </a:lnTo>
                  <a:lnTo>
                    <a:pt x="1585763" y="232951"/>
                  </a:lnTo>
                  <a:lnTo>
                    <a:pt x="1620648" y="264576"/>
                  </a:lnTo>
                  <a:lnTo>
                    <a:pt x="1653940" y="297876"/>
                  </a:lnTo>
                  <a:lnTo>
                    <a:pt x="1685557" y="332770"/>
                  </a:lnTo>
                  <a:lnTo>
                    <a:pt x="1715425" y="369173"/>
                  </a:lnTo>
                  <a:lnTo>
                    <a:pt x="1743471" y="406999"/>
                  </a:lnTo>
                  <a:lnTo>
                    <a:pt x="1769628" y="446156"/>
                  </a:lnTo>
                  <a:lnTo>
                    <a:pt x="1793833" y="486549"/>
                  </a:lnTo>
                  <a:lnTo>
                    <a:pt x="1816027" y="528081"/>
                  </a:lnTo>
                  <a:lnTo>
                    <a:pt x="1836156" y="570653"/>
                  </a:lnTo>
                  <a:lnTo>
                    <a:pt x="1854174" y="614162"/>
                  </a:lnTo>
                  <a:lnTo>
                    <a:pt x="1870035" y="658502"/>
                  </a:lnTo>
                  <a:lnTo>
                    <a:pt x="1883702" y="703567"/>
                  </a:lnTo>
                  <a:lnTo>
                    <a:pt x="1895141" y="749249"/>
                  </a:lnTo>
                  <a:lnTo>
                    <a:pt x="1904326" y="795438"/>
                  </a:lnTo>
                  <a:lnTo>
                    <a:pt x="1911235" y="842021"/>
                  </a:lnTo>
                  <a:lnTo>
                    <a:pt x="1915850" y="888888"/>
                  </a:lnTo>
                  <a:lnTo>
                    <a:pt x="1918160" y="935924"/>
                  </a:lnTo>
                  <a:lnTo>
                    <a:pt x="1918449" y="959471"/>
                  </a:lnTo>
                  <a:lnTo>
                    <a:pt x="1918160" y="983017"/>
                  </a:lnTo>
                  <a:lnTo>
                    <a:pt x="1915850" y="1030054"/>
                  </a:lnTo>
                  <a:lnTo>
                    <a:pt x="1911235" y="1076920"/>
                  </a:lnTo>
                  <a:lnTo>
                    <a:pt x="1904326" y="1123504"/>
                  </a:lnTo>
                  <a:lnTo>
                    <a:pt x="1895141" y="1169692"/>
                  </a:lnTo>
                  <a:lnTo>
                    <a:pt x="1883702" y="1215374"/>
                  </a:lnTo>
                  <a:lnTo>
                    <a:pt x="1870035" y="1260439"/>
                  </a:lnTo>
                  <a:lnTo>
                    <a:pt x="1854174" y="1304780"/>
                  </a:lnTo>
                  <a:lnTo>
                    <a:pt x="1836156" y="1348288"/>
                  </a:lnTo>
                  <a:lnTo>
                    <a:pt x="1816027" y="1390860"/>
                  </a:lnTo>
                  <a:lnTo>
                    <a:pt x="1793833" y="1432392"/>
                  </a:lnTo>
                  <a:lnTo>
                    <a:pt x="1769628" y="1472786"/>
                  </a:lnTo>
                  <a:lnTo>
                    <a:pt x="1743471" y="1511942"/>
                  </a:lnTo>
                  <a:lnTo>
                    <a:pt x="1715425" y="1549768"/>
                  </a:lnTo>
                  <a:lnTo>
                    <a:pt x="1685557" y="1586172"/>
                  </a:lnTo>
                  <a:lnTo>
                    <a:pt x="1653940" y="1621065"/>
                  </a:lnTo>
                  <a:lnTo>
                    <a:pt x="1620648" y="1654365"/>
                  </a:lnTo>
                  <a:lnTo>
                    <a:pt x="1585763" y="1685991"/>
                  </a:lnTo>
                  <a:lnTo>
                    <a:pt x="1549369" y="1715867"/>
                  </a:lnTo>
                  <a:lnTo>
                    <a:pt x="1511553" y="1743920"/>
                  </a:lnTo>
                  <a:lnTo>
                    <a:pt x="1472407" y="1770084"/>
                  </a:lnTo>
                  <a:lnTo>
                    <a:pt x="1432024" y="1794295"/>
                  </a:lnTo>
                  <a:lnTo>
                    <a:pt x="1390502" y="1816494"/>
                  </a:lnTo>
                  <a:lnTo>
                    <a:pt x="1347941" y="1836629"/>
                  </a:lnTo>
                  <a:lnTo>
                    <a:pt x="1304444" y="1854651"/>
                  </a:lnTo>
                  <a:lnTo>
                    <a:pt x="1260115" y="1870516"/>
                  </a:lnTo>
                  <a:lnTo>
                    <a:pt x="1215061" y="1884187"/>
                  </a:lnTo>
                  <a:lnTo>
                    <a:pt x="1169391" y="1895629"/>
                  </a:lnTo>
                  <a:lnTo>
                    <a:pt x="1123215" y="1904817"/>
                  </a:lnTo>
                  <a:lnTo>
                    <a:pt x="1076643" y="1911727"/>
                  </a:lnTo>
                  <a:lnTo>
                    <a:pt x="1029789" y="1916343"/>
                  </a:lnTo>
                  <a:lnTo>
                    <a:pt x="982765" y="1918654"/>
                  </a:lnTo>
                  <a:lnTo>
                    <a:pt x="959224" y="1918943"/>
                  </a:lnTo>
                  <a:close/>
                </a:path>
              </a:pathLst>
            </a:custGeom>
            <a:solidFill>
              <a:srgbClr val="ED616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4667715" y="3100515"/>
              <a:ext cx="959485" cy="959485"/>
            </a:xfrm>
            <a:custGeom>
              <a:avLst/>
              <a:gdLst/>
              <a:ahLst/>
              <a:cxnLst/>
              <a:rect l="l" t="t" r="r" b="b"/>
              <a:pathLst>
                <a:path w="959485" h="959485">
                  <a:moveTo>
                    <a:pt x="0" y="0"/>
                  </a:moveTo>
                  <a:close/>
                </a:path>
                <a:path w="959485" h="959485">
                  <a:moveTo>
                    <a:pt x="959224" y="959471"/>
                  </a:moveTo>
                  <a:lnTo>
                    <a:pt x="0" y="959471"/>
                  </a:lnTo>
                  <a:lnTo>
                    <a:pt x="0" y="0"/>
                  </a:lnTo>
                  <a:lnTo>
                    <a:pt x="47875" y="1174"/>
                  </a:lnTo>
                  <a:lnTo>
                    <a:pt x="95142" y="4660"/>
                  </a:lnTo>
                  <a:lnTo>
                    <a:pt x="141747" y="10403"/>
                  </a:lnTo>
                  <a:lnTo>
                    <a:pt x="187635" y="18347"/>
                  </a:lnTo>
                  <a:lnTo>
                    <a:pt x="232749" y="28439"/>
                  </a:lnTo>
                  <a:lnTo>
                    <a:pt x="277037" y="40622"/>
                  </a:lnTo>
                  <a:lnTo>
                    <a:pt x="320442" y="54843"/>
                  </a:lnTo>
                  <a:lnTo>
                    <a:pt x="362910" y="71045"/>
                  </a:lnTo>
                  <a:lnTo>
                    <a:pt x="404385" y="89175"/>
                  </a:lnTo>
                  <a:lnTo>
                    <a:pt x="444813" y="109176"/>
                  </a:lnTo>
                  <a:lnTo>
                    <a:pt x="484139" y="130995"/>
                  </a:lnTo>
                  <a:lnTo>
                    <a:pt x="522308" y="154576"/>
                  </a:lnTo>
                  <a:lnTo>
                    <a:pt x="559265" y="179864"/>
                  </a:lnTo>
                  <a:lnTo>
                    <a:pt x="594955" y="206804"/>
                  </a:lnTo>
                  <a:lnTo>
                    <a:pt x="629322" y="235341"/>
                  </a:lnTo>
                  <a:lnTo>
                    <a:pt x="662313" y="265421"/>
                  </a:lnTo>
                  <a:lnTo>
                    <a:pt x="693871" y="296987"/>
                  </a:lnTo>
                  <a:lnTo>
                    <a:pt x="723943" y="329986"/>
                  </a:lnTo>
                  <a:lnTo>
                    <a:pt x="752473" y="364363"/>
                  </a:lnTo>
                  <a:lnTo>
                    <a:pt x="779406" y="400062"/>
                  </a:lnTo>
                  <a:lnTo>
                    <a:pt x="804688" y="437028"/>
                  </a:lnTo>
                  <a:lnTo>
                    <a:pt x="828262" y="475207"/>
                  </a:lnTo>
                  <a:lnTo>
                    <a:pt x="850075" y="514543"/>
                  </a:lnTo>
                  <a:lnTo>
                    <a:pt x="870072" y="554981"/>
                  </a:lnTo>
                  <a:lnTo>
                    <a:pt x="888197" y="596467"/>
                  </a:lnTo>
                  <a:lnTo>
                    <a:pt x="904395" y="638946"/>
                  </a:lnTo>
                  <a:lnTo>
                    <a:pt x="918612" y="682362"/>
                  </a:lnTo>
                  <a:lnTo>
                    <a:pt x="930792" y="726661"/>
                  </a:lnTo>
                  <a:lnTo>
                    <a:pt x="940881" y="771788"/>
                  </a:lnTo>
                  <a:lnTo>
                    <a:pt x="948824" y="817687"/>
                  </a:lnTo>
                  <a:lnTo>
                    <a:pt x="954565" y="864304"/>
                  </a:lnTo>
                  <a:lnTo>
                    <a:pt x="958050" y="911584"/>
                  </a:lnTo>
                  <a:lnTo>
                    <a:pt x="959224" y="959471"/>
                  </a:lnTo>
                  <a:close/>
                </a:path>
              </a:pathLst>
            </a:custGeom>
            <a:solidFill>
              <a:srgbClr val="D8313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5977407" y="3353218"/>
              <a:ext cx="2416810" cy="1049020"/>
            </a:xfrm>
            <a:custGeom>
              <a:avLst/>
              <a:gdLst/>
              <a:ahLst/>
              <a:cxnLst/>
              <a:rect l="l" t="t" r="r" b="b"/>
              <a:pathLst>
                <a:path w="2416809" h="1049020">
                  <a:moveTo>
                    <a:pt x="1302956" y="954176"/>
                  </a:moveTo>
                  <a:lnTo>
                    <a:pt x="1295514" y="917295"/>
                  </a:lnTo>
                  <a:lnTo>
                    <a:pt x="1275219" y="887183"/>
                  </a:lnTo>
                  <a:lnTo>
                    <a:pt x="1245108" y="866876"/>
                  </a:lnTo>
                  <a:lnTo>
                    <a:pt x="1208239" y="859434"/>
                  </a:lnTo>
                  <a:lnTo>
                    <a:pt x="94729" y="859434"/>
                  </a:lnTo>
                  <a:lnTo>
                    <a:pt x="57861" y="866876"/>
                  </a:lnTo>
                  <a:lnTo>
                    <a:pt x="27749" y="887183"/>
                  </a:lnTo>
                  <a:lnTo>
                    <a:pt x="7454" y="917295"/>
                  </a:lnTo>
                  <a:lnTo>
                    <a:pt x="12" y="954176"/>
                  </a:lnTo>
                  <a:lnTo>
                    <a:pt x="7454" y="991057"/>
                  </a:lnTo>
                  <a:lnTo>
                    <a:pt x="27749" y="1021168"/>
                  </a:lnTo>
                  <a:lnTo>
                    <a:pt x="57861" y="1041476"/>
                  </a:lnTo>
                  <a:lnTo>
                    <a:pt x="94729" y="1048918"/>
                  </a:lnTo>
                  <a:lnTo>
                    <a:pt x="1208239" y="1048918"/>
                  </a:lnTo>
                  <a:lnTo>
                    <a:pt x="1245108" y="1041476"/>
                  </a:lnTo>
                  <a:lnTo>
                    <a:pt x="1275219" y="1021168"/>
                  </a:lnTo>
                  <a:lnTo>
                    <a:pt x="1295514" y="991057"/>
                  </a:lnTo>
                  <a:lnTo>
                    <a:pt x="1302956" y="954176"/>
                  </a:lnTo>
                  <a:close/>
                </a:path>
                <a:path w="2416809" h="1049020">
                  <a:moveTo>
                    <a:pt x="2416467" y="524459"/>
                  </a:moveTo>
                  <a:lnTo>
                    <a:pt x="2409025" y="487578"/>
                  </a:lnTo>
                  <a:lnTo>
                    <a:pt x="2388730" y="457466"/>
                  </a:lnTo>
                  <a:lnTo>
                    <a:pt x="2358618" y="437159"/>
                  </a:lnTo>
                  <a:lnTo>
                    <a:pt x="2321750" y="429717"/>
                  </a:lnTo>
                  <a:lnTo>
                    <a:pt x="94716" y="429717"/>
                  </a:lnTo>
                  <a:lnTo>
                    <a:pt x="57848" y="437159"/>
                  </a:lnTo>
                  <a:lnTo>
                    <a:pt x="27736" y="457466"/>
                  </a:lnTo>
                  <a:lnTo>
                    <a:pt x="7442" y="487578"/>
                  </a:lnTo>
                  <a:lnTo>
                    <a:pt x="0" y="524459"/>
                  </a:lnTo>
                  <a:lnTo>
                    <a:pt x="7442" y="561340"/>
                  </a:lnTo>
                  <a:lnTo>
                    <a:pt x="27736" y="591451"/>
                  </a:lnTo>
                  <a:lnTo>
                    <a:pt x="57848" y="611759"/>
                  </a:lnTo>
                  <a:lnTo>
                    <a:pt x="94716" y="619201"/>
                  </a:lnTo>
                  <a:lnTo>
                    <a:pt x="2321763" y="619201"/>
                  </a:lnTo>
                  <a:lnTo>
                    <a:pt x="2358631" y="611759"/>
                  </a:lnTo>
                  <a:lnTo>
                    <a:pt x="2388730" y="591451"/>
                  </a:lnTo>
                  <a:lnTo>
                    <a:pt x="2409025" y="561340"/>
                  </a:lnTo>
                  <a:lnTo>
                    <a:pt x="2416467" y="524459"/>
                  </a:lnTo>
                  <a:close/>
                </a:path>
                <a:path w="2416809" h="1049020">
                  <a:moveTo>
                    <a:pt x="2416467" y="94742"/>
                  </a:moveTo>
                  <a:lnTo>
                    <a:pt x="2409025" y="57873"/>
                  </a:lnTo>
                  <a:lnTo>
                    <a:pt x="2388730" y="27749"/>
                  </a:lnTo>
                  <a:lnTo>
                    <a:pt x="2358618" y="7454"/>
                  </a:lnTo>
                  <a:lnTo>
                    <a:pt x="2321750" y="0"/>
                  </a:lnTo>
                  <a:lnTo>
                    <a:pt x="94716" y="0"/>
                  </a:lnTo>
                  <a:lnTo>
                    <a:pt x="57848" y="7454"/>
                  </a:lnTo>
                  <a:lnTo>
                    <a:pt x="27736" y="27749"/>
                  </a:lnTo>
                  <a:lnTo>
                    <a:pt x="7442" y="57873"/>
                  </a:lnTo>
                  <a:lnTo>
                    <a:pt x="0" y="94742"/>
                  </a:lnTo>
                  <a:lnTo>
                    <a:pt x="7442" y="131622"/>
                  </a:lnTo>
                  <a:lnTo>
                    <a:pt x="27736" y="161734"/>
                  </a:lnTo>
                  <a:lnTo>
                    <a:pt x="57848" y="182041"/>
                  </a:lnTo>
                  <a:lnTo>
                    <a:pt x="94716" y="189484"/>
                  </a:lnTo>
                  <a:lnTo>
                    <a:pt x="2321763" y="189484"/>
                  </a:lnTo>
                  <a:lnTo>
                    <a:pt x="2358631" y="182041"/>
                  </a:lnTo>
                  <a:lnTo>
                    <a:pt x="2388743" y="161734"/>
                  </a:lnTo>
                  <a:lnTo>
                    <a:pt x="2409037" y="131622"/>
                  </a:lnTo>
                  <a:lnTo>
                    <a:pt x="2416467" y="94742"/>
                  </a:lnTo>
                  <a:close/>
                </a:path>
              </a:pathLst>
            </a:custGeom>
            <a:solidFill>
              <a:srgbClr val="528FD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6189648" y="4867460"/>
              <a:ext cx="417195" cy="1440180"/>
            </a:xfrm>
            <a:custGeom>
              <a:avLst/>
              <a:gdLst/>
              <a:ahLst/>
              <a:cxnLst/>
              <a:rect l="l" t="t" r="r" b="b"/>
              <a:pathLst>
                <a:path w="417195" h="1440179">
                  <a:moveTo>
                    <a:pt x="315736" y="1440139"/>
                  </a:moveTo>
                  <a:lnTo>
                    <a:pt x="101032" y="1440139"/>
                  </a:lnTo>
                  <a:lnTo>
                    <a:pt x="61702" y="1432196"/>
                  </a:lnTo>
                  <a:lnTo>
                    <a:pt x="29588" y="1410538"/>
                  </a:lnTo>
                  <a:lnTo>
                    <a:pt x="7938" y="1378415"/>
                  </a:lnTo>
                  <a:lnTo>
                    <a:pt x="0" y="1339080"/>
                  </a:lnTo>
                  <a:lnTo>
                    <a:pt x="0" y="101058"/>
                  </a:lnTo>
                  <a:lnTo>
                    <a:pt x="7940" y="61718"/>
                  </a:lnTo>
                  <a:lnTo>
                    <a:pt x="29593" y="29596"/>
                  </a:lnTo>
                  <a:lnTo>
                    <a:pt x="61707" y="7940"/>
                  </a:lnTo>
                  <a:lnTo>
                    <a:pt x="101032" y="0"/>
                  </a:lnTo>
                  <a:lnTo>
                    <a:pt x="315736" y="0"/>
                  </a:lnTo>
                  <a:lnTo>
                    <a:pt x="355066" y="7942"/>
                  </a:lnTo>
                  <a:lnTo>
                    <a:pt x="387180" y="29601"/>
                  </a:lnTo>
                  <a:lnTo>
                    <a:pt x="408830" y="61723"/>
                  </a:lnTo>
                  <a:lnTo>
                    <a:pt x="416769" y="101058"/>
                  </a:lnTo>
                  <a:lnTo>
                    <a:pt x="416769" y="1339068"/>
                  </a:lnTo>
                  <a:lnTo>
                    <a:pt x="408835" y="1378410"/>
                  </a:lnTo>
                  <a:lnTo>
                    <a:pt x="387184" y="1410536"/>
                  </a:lnTo>
                  <a:lnTo>
                    <a:pt x="355068" y="1432196"/>
                  </a:lnTo>
                  <a:lnTo>
                    <a:pt x="315736" y="1440139"/>
                  </a:lnTo>
                  <a:close/>
                </a:path>
              </a:pathLst>
            </a:custGeom>
            <a:solidFill>
              <a:srgbClr val="D8313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6977274" y="5090228"/>
              <a:ext cx="417195" cy="1217930"/>
            </a:xfrm>
            <a:custGeom>
              <a:avLst/>
              <a:gdLst/>
              <a:ahLst/>
              <a:cxnLst/>
              <a:rect l="l" t="t" r="r" b="b"/>
              <a:pathLst>
                <a:path w="417195" h="1217929">
                  <a:moveTo>
                    <a:pt x="315736" y="1217371"/>
                  </a:moveTo>
                  <a:lnTo>
                    <a:pt x="101032" y="1217371"/>
                  </a:lnTo>
                  <a:lnTo>
                    <a:pt x="61702" y="1209429"/>
                  </a:lnTo>
                  <a:lnTo>
                    <a:pt x="29588" y="1187770"/>
                  </a:lnTo>
                  <a:lnTo>
                    <a:pt x="7938" y="1155647"/>
                  </a:lnTo>
                  <a:lnTo>
                    <a:pt x="0" y="1116313"/>
                  </a:lnTo>
                  <a:lnTo>
                    <a:pt x="0" y="101058"/>
                  </a:lnTo>
                  <a:lnTo>
                    <a:pt x="7940" y="61718"/>
                  </a:lnTo>
                  <a:lnTo>
                    <a:pt x="29593" y="29596"/>
                  </a:lnTo>
                  <a:lnTo>
                    <a:pt x="61707" y="7940"/>
                  </a:lnTo>
                  <a:lnTo>
                    <a:pt x="101032" y="0"/>
                  </a:lnTo>
                  <a:lnTo>
                    <a:pt x="315736" y="0"/>
                  </a:lnTo>
                  <a:lnTo>
                    <a:pt x="355066" y="7942"/>
                  </a:lnTo>
                  <a:lnTo>
                    <a:pt x="387180" y="29601"/>
                  </a:lnTo>
                  <a:lnTo>
                    <a:pt x="408830" y="61723"/>
                  </a:lnTo>
                  <a:lnTo>
                    <a:pt x="416768" y="101058"/>
                  </a:lnTo>
                  <a:lnTo>
                    <a:pt x="416768" y="1116313"/>
                  </a:lnTo>
                  <a:lnTo>
                    <a:pt x="408828" y="1155648"/>
                  </a:lnTo>
                  <a:lnTo>
                    <a:pt x="387175" y="1187770"/>
                  </a:lnTo>
                  <a:lnTo>
                    <a:pt x="355061" y="1209429"/>
                  </a:lnTo>
                  <a:lnTo>
                    <a:pt x="315736" y="1217372"/>
                  </a:lnTo>
                  <a:close/>
                </a:path>
              </a:pathLst>
            </a:custGeom>
            <a:solidFill>
              <a:srgbClr val="E8444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7764887" y="5479843"/>
              <a:ext cx="417195" cy="828040"/>
            </a:xfrm>
            <a:custGeom>
              <a:avLst/>
              <a:gdLst/>
              <a:ahLst/>
              <a:cxnLst/>
              <a:rect l="l" t="t" r="r" b="b"/>
              <a:pathLst>
                <a:path w="417195" h="828039">
                  <a:moveTo>
                    <a:pt x="315736" y="827756"/>
                  </a:moveTo>
                  <a:lnTo>
                    <a:pt x="101032" y="827756"/>
                  </a:lnTo>
                  <a:lnTo>
                    <a:pt x="61702" y="819813"/>
                  </a:lnTo>
                  <a:lnTo>
                    <a:pt x="29588" y="798155"/>
                  </a:lnTo>
                  <a:lnTo>
                    <a:pt x="7938" y="766032"/>
                  </a:lnTo>
                  <a:lnTo>
                    <a:pt x="0" y="726697"/>
                  </a:lnTo>
                  <a:lnTo>
                    <a:pt x="0" y="101058"/>
                  </a:lnTo>
                  <a:lnTo>
                    <a:pt x="7940" y="61718"/>
                  </a:lnTo>
                  <a:lnTo>
                    <a:pt x="29593" y="29596"/>
                  </a:lnTo>
                  <a:lnTo>
                    <a:pt x="61707" y="7940"/>
                  </a:lnTo>
                  <a:lnTo>
                    <a:pt x="101032" y="0"/>
                  </a:lnTo>
                  <a:lnTo>
                    <a:pt x="315736" y="0"/>
                  </a:lnTo>
                  <a:lnTo>
                    <a:pt x="355066" y="7942"/>
                  </a:lnTo>
                  <a:lnTo>
                    <a:pt x="387180" y="29601"/>
                  </a:lnTo>
                  <a:lnTo>
                    <a:pt x="408830" y="61723"/>
                  </a:lnTo>
                  <a:lnTo>
                    <a:pt x="416768" y="101058"/>
                  </a:lnTo>
                  <a:lnTo>
                    <a:pt x="416768" y="726697"/>
                  </a:lnTo>
                  <a:lnTo>
                    <a:pt x="408830" y="766032"/>
                  </a:lnTo>
                  <a:lnTo>
                    <a:pt x="387180" y="798155"/>
                  </a:lnTo>
                  <a:lnTo>
                    <a:pt x="355066" y="819813"/>
                  </a:lnTo>
                  <a:lnTo>
                    <a:pt x="315736" y="827756"/>
                  </a:lnTo>
                  <a:close/>
                </a:path>
              </a:pathLst>
            </a:custGeom>
            <a:solidFill>
              <a:srgbClr val="ED616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3613747" y="5568365"/>
              <a:ext cx="2262505" cy="619760"/>
            </a:xfrm>
            <a:custGeom>
              <a:avLst/>
              <a:gdLst/>
              <a:ahLst/>
              <a:cxnLst/>
              <a:rect l="l" t="t" r="r" b="b"/>
              <a:pathLst>
                <a:path w="2262504" h="619760">
                  <a:moveTo>
                    <a:pt x="1225816" y="524459"/>
                  </a:moveTo>
                  <a:lnTo>
                    <a:pt x="1218374" y="487578"/>
                  </a:lnTo>
                  <a:lnTo>
                    <a:pt x="1198079" y="457466"/>
                  </a:lnTo>
                  <a:lnTo>
                    <a:pt x="1167968" y="437159"/>
                  </a:lnTo>
                  <a:lnTo>
                    <a:pt x="1131100" y="429717"/>
                  </a:lnTo>
                  <a:lnTo>
                    <a:pt x="94729" y="429717"/>
                  </a:lnTo>
                  <a:lnTo>
                    <a:pt x="57861" y="437159"/>
                  </a:lnTo>
                  <a:lnTo>
                    <a:pt x="27749" y="457466"/>
                  </a:lnTo>
                  <a:lnTo>
                    <a:pt x="7454" y="487578"/>
                  </a:lnTo>
                  <a:lnTo>
                    <a:pt x="0" y="524459"/>
                  </a:lnTo>
                  <a:lnTo>
                    <a:pt x="7454" y="561340"/>
                  </a:lnTo>
                  <a:lnTo>
                    <a:pt x="27749" y="591451"/>
                  </a:lnTo>
                  <a:lnTo>
                    <a:pt x="57861" y="611759"/>
                  </a:lnTo>
                  <a:lnTo>
                    <a:pt x="94729" y="619201"/>
                  </a:lnTo>
                  <a:lnTo>
                    <a:pt x="1131100" y="619201"/>
                  </a:lnTo>
                  <a:lnTo>
                    <a:pt x="1167968" y="611759"/>
                  </a:lnTo>
                  <a:lnTo>
                    <a:pt x="1198079" y="591451"/>
                  </a:lnTo>
                  <a:lnTo>
                    <a:pt x="1218374" y="561340"/>
                  </a:lnTo>
                  <a:lnTo>
                    <a:pt x="1225816" y="524459"/>
                  </a:lnTo>
                  <a:close/>
                </a:path>
                <a:path w="2262504" h="619760">
                  <a:moveTo>
                    <a:pt x="2262187" y="94742"/>
                  </a:moveTo>
                  <a:lnTo>
                    <a:pt x="2254745" y="57861"/>
                  </a:lnTo>
                  <a:lnTo>
                    <a:pt x="2234450" y="27749"/>
                  </a:lnTo>
                  <a:lnTo>
                    <a:pt x="2204339" y="7442"/>
                  </a:lnTo>
                  <a:lnTo>
                    <a:pt x="2167471" y="0"/>
                  </a:lnTo>
                  <a:lnTo>
                    <a:pt x="94729" y="0"/>
                  </a:lnTo>
                  <a:lnTo>
                    <a:pt x="57861" y="7442"/>
                  </a:lnTo>
                  <a:lnTo>
                    <a:pt x="27749" y="27749"/>
                  </a:lnTo>
                  <a:lnTo>
                    <a:pt x="7454" y="57861"/>
                  </a:lnTo>
                  <a:lnTo>
                    <a:pt x="0" y="94742"/>
                  </a:lnTo>
                  <a:lnTo>
                    <a:pt x="7454" y="131622"/>
                  </a:lnTo>
                  <a:lnTo>
                    <a:pt x="27749" y="161734"/>
                  </a:lnTo>
                  <a:lnTo>
                    <a:pt x="57861" y="182041"/>
                  </a:lnTo>
                  <a:lnTo>
                    <a:pt x="94729" y="189484"/>
                  </a:lnTo>
                  <a:lnTo>
                    <a:pt x="2167471" y="189484"/>
                  </a:lnTo>
                  <a:lnTo>
                    <a:pt x="2204339" y="182041"/>
                  </a:lnTo>
                  <a:lnTo>
                    <a:pt x="2234450" y="161734"/>
                  </a:lnTo>
                  <a:lnTo>
                    <a:pt x="2254745" y="131622"/>
                  </a:lnTo>
                  <a:lnTo>
                    <a:pt x="2262187" y="94742"/>
                  </a:lnTo>
                  <a:close/>
                </a:path>
              </a:pathLst>
            </a:custGeom>
            <a:solidFill>
              <a:srgbClr val="528FD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8226452" y="2382193"/>
              <a:ext cx="606425" cy="4317365"/>
            </a:xfrm>
            <a:custGeom>
              <a:avLst/>
              <a:gdLst/>
              <a:ahLst/>
              <a:cxnLst/>
              <a:rect l="l" t="t" r="r" b="b"/>
              <a:pathLst>
                <a:path w="606425" h="4317365">
                  <a:moveTo>
                    <a:pt x="429604" y="4316910"/>
                  </a:moveTo>
                  <a:lnTo>
                    <a:pt x="0" y="4316910"/>
                  </a:lnTo>
                  <a:lnTo>
                    <a:pt x="47008" y="4310592"/>
                  </a:lnTo>
                  <a:lnTo>
                    <a:pt x="89247" y="4292761"/>
                  </a:lnTo>
                  <a:lnTo>
                    <a:pt x="125033" y="4265104"/>
                  </a:lnTo>
                  <a:lnTo>
                    <a:pt x="152681" y="4229308"/>
                  </a:lnTo>
                  <a:lnTo>
                    <a:pt x="170506" y="4187058"/>
                  </a:lnTo>
                  <a:lnTo>
                    <a:pt x="176822" y="4140043"/>
                  </a:lnTo>
                  <a:lnTo>
                    <a:pt x="176822" y="0"/>
                  </a:lnTo>
                  <a:lnTo>
                    <a:pt x="606426" y="0"/>
                  </a:lnTo>
                  <a:lnTo>
                    <a:pt x="606426" y="4140043"/>
                  </a:lnTo>
                  <a:lnTo>
                    <a:pt x="600110" y="4187063"/>
                  </a:lnTo>
                  <a:lnTo>
                    <a:pt x="582283" y="4229313"/>
                  </a:lnTo>
                  <a:lnTo>
                    <a:pt x="554634" y="4265109"/>
                  </a:lnTo>
                  <a:lnTo>
                    <a:pt x="518847" y="4292764"/>
                  </a:lnTo>
                  <a:lnTo>
                    <a:pt x="476608" y="4310593"/>
                  </a:lnTo>
                  <a:lnTo>
                    <a:pt x="429604" y="4316910"/>
                  </a:lnTo>
                  <a:close/>
                </a:path>
              </a:pathLst>
            </a:custGeom>
            <a:solidFill>
              <a:srgbClr val="BFD5F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2865340" y="2027857"/>
              <a:ext cx="6276975" cy="709295"/>
            </a:xfrm>
            <a:custGeom>
              <a:avLst/>
              <a:gdLst/>
              <a:ahLst/>
              <a:cxnLst/>
              <a:rect l="l" t="t" r="r" b="b"/>
              <a:pathLst>
                <a:path w="6276975" h="709294">
                  <a:moveTo>
                    <a:pt x="6175942" y="708695"/>
                  </a:moveTo>
                  <a:lnTo>
                    <a:pt x="101032" y="708695"/>
                  </a:lnTo>
                  <a:lnTo>
                    <a:pt x="61707" y="700753"/>
                  </a:lnTo>
                  <a:lnTo>
                    <a:pt x="29593" y="679094"/>
                  </a:lnTo>
                  <a:lnTo>
                    <a:pt x="7940" y="646972"/>
                  </a:lnTo>
                  <a:lnTo>
                    <a:pt x="0" y="607637"/>
                  </a:lnTo>
                  <a:lnTo>
                    <a:pt x="0" y="101058"/>
                  </a:lnTo>
                  <a:lnTo>
                    <a:pt x="7940" y="61718"/>
                  </a:lnTo>
                  <a:lnTo>
                    <a:pt x="29593" y="29596"/>
                  </a:lnTo>
                  <a:lnTo>
                    <a:pt x="61707" y="7940"/>
                  </a:lnTo>
                  <a:lnTo>
                    <a:pt x="101032" y="0"/>
                  </a:lnTo>
                  <a:lnTo>
                    <a:pt x="6175930" y="0"/>
                  </a:lnTo>
                  <a:lnTo>
                    <a:pt x="6215259" y="7942"/>
                  </a:lnTo>
                  <a:lnTo>
                    <a:pt x="6247373" y="29601"/>
                  </a:lnTo>
                  <a:lnTo>
                    <a:pt x="6269023" y="61723"/>
                  </a:lnTo>
                  <a:lnTo>
                    <a:pt x="6276962" y="101058"/>
                  </a:lnTo>
                  <a:lnTo>
                    <a:pt x="6276962" y="607637"/>
                  </a:lnTo>
                  <a:lnTo>
                    <a:pt x="6269029" y="646971"/>
                  </a:lnTo>
                  <a:lnTo>
                    <a:pt x="6247379" y="679094"/>
                  </a:lnTo>
                  <a:lnTo>
                    <a:pt x="6215266" y="700753"/>
                  </a:lnTo>
                  <a:lnTo>
                    <a:pt x="6175942" y="708695"/>
                  </a:lnTo>
                  <a:close/>
                </a:path>
              </a:pathLst>
            </a:custGeom>
            <a:solidFill>
              <a:srgbClr val="0066C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8611678" y="2027845"/>
              <a:ext cx="530860" cy="709295"/>
            </a:xfrm>
            <a:custGeom>
              <a:avLst/>
              <a:gdLst/>
              <a:ahLst/>
              <a:cxnLst/>
              <a:rect l="l" t="t" r="r" b="b"/>
              <a:pathLst>
                <a:path w="530859" h="709294">
                  <a:moveTo>
                    <a:pt x="429604" y="708695"/>
                  </a:moveTo>
                  <a:lnTo>
                    <a:pt x="0" y="708695"/>
                  </a:lnTo>
                  <a:lnTo>
                    <a:pt x="39324" y="700755"/>
                  </a:lnTo>
                  <a:lnTo>
                    <a:pt x="71438" y="679099"/>
                  </a:lnTo>
                  <a:lnTo>
                    <a:pt x="93092" y="646977"/>
                  </a:lnTo>
                  <a:lnTo>
                    <a:pt x="101032" y="607637"/>
                  </a:lnTo>
                  <a:lnTo>
                    <a:pt x="101032" y="101058"/>
                  </a:lnTo>
                  <a:lnTo>
                    <a:pt x="93093" y="61723"/>
                  </a:lnTo>
                  <a:lnTo>
                    <a:pt x="71443" y="29601"/>
                  </a:lnTo>
                  <a:lnTo>
                    <a:pt x="39329" y="7942"/>
                  </a:lnTo>
                  <a:lnTo>
                    <a:pt x="0" y="0"/>
                  </a:lnTo>
                  <a:lnTo>
                    <a:pt x="429604" y="0"/>
                  </a:lnTo>
                  <a:lnTo>
                    <a:pt x="468929" y="7942"/>
                  </a:lnTo>
                  <a:lnTo>
                    <a:pt x="501043" y="29601"/>
                  </a:lnTo>
                  <a:lnTo>
                    <a:pt x="522696" y="61723"/>
                  </a:lnTo>
                  <a:lnTo>
                    <a:pt x="530637" y="101058"/>
                  </a:lnTo>
                  <a:lnTo>
                    <a:pt x="530637" y="607637"/>
                  </a:lnTo>
                  <a:lnTo>
                    <a:pt x="522698" y="646972"/>
                  </a:lnTo>
                  <a:lnTo>
                    <a:pt x="501048" y="679094"/>
                  </a:lnTo>
                  <a:lnTo>
                    <a:pt x="468934" y="700753"/>
                  </a:lnTo>
                  <a:lnTo>
                    <a:pt x="429604" y="708695"/>
                  </a:lnTo>
                  <a:close/>
                </a:path>
              </a:pathLst>
            </a:custGeom>
            <a:solidFill>
              <a:srgbClr val="0054A2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0" name="object 20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21" name="object 21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 descr=""/>
          <p:cNvSpPr/>
          <p:nvPr/>
        </p:nvSpPr>
        <p:spPr>
          <a:xfrm>
            <a:off x="5477500" y="5512500"/>
            <a:ext cx="2990850" cy="2990850"/>
          </a:xfrm>
          <a:custGeom>
            <a:avLst/>
            <a:gdLst/>
            <a:ahLst/>
            <a:cxnLst/>
            <a:rect l="l" t="t" r="r" b="b"/>
            <a:pathLst>
              <a:path w="2990850" h="2990850">
                <a:moveTo>
                  <a:pt x="194729" y="2990850"/>
                </a:moveTo>
                <a:lnTo>
                  <a:pt x="0" y="2796120"/>
                </a:lnTo>
                <a:lnTo>
                  <a:pt x="2798616" y="0"/>
                </a:lnTo>
                <a:lnTo>
                  <a:pt x="2990850" y="192233"/>
                </a:lnTo>
                <a:lnTo>
                  <a:pt x="194729" y="299085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4" name="object 2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232015"/>
            <a:ext cx="5320567" cy="5054984"/>
          </a:xfrm>
          <a:prstGeom prst="rect">
            <a:avLst/>
          </a:prstGeom>
        </p:spPr>
      </p:pic>
      <p:pic>
        <p:nvPicPr>
          <p:cNvPr id="25" name="object 2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4753499" cy="4615558"/>
          </a:xfrm>
          <a:prstGeom prst="rect">
            <a:avLst/>
          </a:prstGeom>
        </p:spPr>
      </p:pic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9477323" y="1254289"/>
            <a:ext cx="6654165" cy="814069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150" spc="50"/>
              <a:t>Benefits</a:t>
            </a:r>
            <a:r>
              <a:rPr dirty="0" sz="5150"/>
              <a:t> </a:t>
            </a:r>
            <a:r>
              <a:rPr dirty="0" sz="5150" spc="140"/>
              <a:t>of</a:t>
            </a:r>
            <a:r>
              <a:rPr dirty="0" sz="5150" spc="5"/>
              <a:t> </a:t>
            </a:r>
            <a:r>
              <a:rPr dirty="0" sz="5150" spc="120"/>
              <a:t>the</a:t>
            </a:r>
            <a:r>
              <a:rPr dirty="0" sz="5150" spc="5"/>
              <a:t> </a:t>
            </a:r>
            <a:r>
              <a:rPr dirty="0" sz="5150" spc="75"/>
              <a:t>Product</a:t>
            </a:r>
            <a:endParaRPr sz="5150"/>
          </a:p>
        </p:txBody>
      </p:sp>
      <p:sp>
        <p:nvSpPr>
          <p:cNvPr id="27" name="object 27" descr=""/>
          <p:cNvSpPr/>
          <p:nvPr/>
        </p:nvSpPr>
        <p:spPr>
          <a:xfrm>
            <a:off x="9490659" y="2878759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18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 descr=""/>
          <p:cNvSpPr/>
          <p:nvPr/>
        </p:nvSpPr>
        <p:spPr>
          <a:xfrm>
            <a:off x="9490659" y="3355009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18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 descr=""/>
          <p:cNvSpPr/>
          <p:nvPr/>
        </p:nvSpPr>
        <p:spPr>
          <a:xfrm>
            <a:off x="9490659" y="4317034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05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 descr=""/>
          <p:cNvSpPr/>
          <p:nvPr/>
        </p:nvSpPr>
        <p:spPr>
          <a:xfrm>
            <a:off x="9490659" y="5279059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05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6169025" marR="237490">
              <a:lnSpc>
                <a:spcPct val="100200"/>
              </a:lnSpc>
              <a:spcBef>
                <a:spcPts val="90"/>
              </a:spcBef>
            </a:pPr>
            <a:r>
              <a:rPr dirty="0" spc="-105"/>
              <a:t>Amplified</a:t>
            </a:r>
            <a:r>
              <a:rPr dirty="0" spc="-165"/>
              <a:t> </a:t>
            </a:r>
            <a:r>
              <a:rPr dirty="0" spc="-50"/>
              <a:t>engagement</a:t>
            </a:r>
            <a:r>
              <a:rPr dirty="0" spc="-165"/>
              <a:t> </a:t>
            </a:r>
            <a:r>
              <a:rPr dirty="0" spc="-130"/>
              <a:t>levels</a:t>
            </a:r>
            <a:r>
              <a:rPr dirty="0" spc="-160"/>
              <a:t> </a:t>
            </a:r>
            <a:r>
              <a:rPr dirty="0"/>
              <a:t>among</a:t>
            </a:r>
            <a:r>
              <a:rPr dirty="0" spc="-165"/>
              <a:t> </a:t>
            </a:r>
            <a:r>
              <a:rPr dirty="0" spc="-10"/>
              <a:t>users. </a:t>
            </a:r>
            <a:r>
              <a:rPr dirty="0" spc="-100"/>
              <a:t>Elevated</a:t>
            </a:r>
            <a:r>
              <a:rPr dirty="0" spc="-185"/>
              <a:t> </a:t>
            </a:r>
            <a:r>
              <a:rPr dirty="0" spc="-95"/>
              <a:t>user</a:t>
            </a:r>
            <a:r>
              <a:rPr dirty="0" spc="-185"/>
              <a:t> </a:t>
            </a:r>
            <a:r>
              <a:rPr dirty="0" spc="-125"/>
              <a:t>experience</a:t>
            </a:r>
            <a:r>
              <a:rPr dirty="0" spc="-185"/>
              <a:t> </a:t>
            </a:r>
            <a:r>
              <a:rPr dirty="0" spc="-40"/>
              <a:t>through</a:t>
            </a:r>
            <a:r>
              <a:rPr dirty="0" spc="-185"/>
              <a:t> </a:t>
            </a:r>
            <a:r>
              <a:rPr dirty="0" spc="-65"/>
              <a:t>personalized </a:t>
            </a:r>
            <a:r>
              <a:rPr dirty="0" spc="-25"/>
              <a:t>recommendations.</a:t>
            </a:r>
          </a:p>
          <a:p>
            <a:pPr marL="6169025" marR="435609">
              <a:lnSpc>
                <a:spcPts val="3750"/>
              </a:lnSpc>
              <a:spcBef>
                <a:spcPts val="120"/>
              </a:spcBef>
            </a:pPr>
            <a:r>
              <a:rPr dirty="0" spc="-70"/>
              <a:t>Strengthened</a:t>
            </a:r>
            <a:r>
              <a:rPr dirty="0" spc="-180"/>
              <a:t> </a:t>
            </a:r>
            <a:r>
              <a:rPr dirty="0" spc="-70"/>
              <a:t>community</a:t>
            </a:r>
            <a:r>
              <a:rPr dirty="0" spc="-175"/>
              <a:t> </a:t>
            </a:r>
            <a:r>
              <a:rPr dirty="0" spc="-110"/>
              <a:t>ties</a:t>
            </a:r>
            <a:r>
              <a:rPr dirty="0" spc="-175"/>
              <a:t> </a:t>
            </a:r>
            <a:r>
              <a:rPr dirty="0" spc="-40"/>
              <a:t>through</a:t>
            </a:r>
            <a:r>
              <a:rPr dirty="0" spc="-175"/>
              <a:t> </a:t>
            </a:r>
            <a:r>
              <a:rPr dirty="0" spc="-35"/>
              <a:t>shared </a:t>
            </a:r>
            <a:r>
              <a:rPr dirty="0" spc="-120"/>
              <a:t>musical</a:t>
            </a:r>
            <a:r>
              <a:rPr dirty="0" spc="-180"/>
              <a:t> </a:t>
            </a:r>
            <a:r>
              <a:rPr dirty="0" spc="-70"/>
              <a:t>preferences.</a:t>
            </a:r>
          </a:p>
          <a:p>
            <a:pPr marL="6169025" marR="5080">
              <a:lnSpc>
                <a:spcPts val="3750"/>
              </a:lnSpc>
              <a:spcBef>
                <a:spcPts val="75"/>
              </a:spcBef>
            </a:pPr>
            <a:r>
              <a:rPr dirty="0" spc="-105"/>
              <a:t>Simplified</a:t>
            </a:r>
            <a:r>
              <a:rPr dirty="0" spc="-175"/>
              <a:t> </a:t>
            </a:r>
            <a:r>
              <a:rPr dirty="0" spc="-65"/>
              <a:t>expression</a:t>
            </a:r>
            <a:r>
              <a:rPr dirty="0" spc="-175"/>
              <a:t> </a:t>
            </a:r>
            <a:r>
              <a:rPr dirty="0" spc="-20"/>
              <a:t>of</a:t>
            </a:r>
            <a:r>
              <a:rPr dirty="0" spc="-175"/>
              <a:t> </a:t>
            </a:r>
            <a:r>
              <a:rPr dirty="0" spc="-90"/>
              <a:t>individuals'</a:t>
            </a:r>
            <a:r>
              <a:rPr dirty="0" spc="-175"/>
              <a:t> </a:t>
            </a:r>
            <a:r>
              <a:rPr dirty="0" spc="-95"/>
              <a:t>feelings</a:t>
            </a:r>
            <a:r>
              <a:rPr dirty="0" spc="-175"/>
              <a:t> </a:t>
            </a:r>
            <a:r>
              <a:rPr dirty="0" spc="-25"/>
              <a:t>and </a:t>
            </a:r>
            <a:r>
              <a:rPr dirty="0" spc="-90"/>
              <a:t>emotions,</a:t>
            </a:r>
            <a:r>
              <a:rPr dirty="0" spc="-180"/>
              <a:t> </a:t>
            </a:r>
            <a:r>
              <a:rPr dirty="0" spc="-65"/>
              <a:t>fostering</a:t>
            </a:r>
            <a:r>
              <a:rPr dirty="0" spc="-180"/>
              <a:t> </a:t>
            </a:r>
            <a:r>
              <a:rPr dirty="0" spc="-35"/>
              <a:t>open</a:t>
            </a:r>
            <a:r>
              <a:rPr dirty="0" spc="-180"/>
              <a:t> </a:t>
            </a:r>
            <a:r>
              <a:rPr dirty="0" spc="-80"/>
              <a:t>communication</a:t>
            </a:r>
            <a:r>
              <a:rPr dirty="0" spc="-180"/>
              <a:t> </a:t>
            </a:r>
            <a:r>
              <a:rPr dirty="0" spc="-25"/>
              <a:t>of</a:t>
            </a:r>
          </a:p>
          <a:p>
            <a:pPr marL="6169025">
              <a:lnSpc>
                <a:spcPts val="3704"/>
              </a:lnSpc>
            </a:pPr>
            <a:r>
              <a:rPr dirty="0" spc="-20"/>
              <a:t>thoughts</a:t>
            </a:r>
            <a:r>
              <a:rPr dirty="0" spc="-195"/>
              <a:t> </a:t>
            </a:r>
            <a:r>
              <a:rPr dirty="0" spc="-55"/>
              <a:t>and</a:t>
            </a:r>
            <a:r>
              <a:rPr dirty="0" spc="-190"/>
              <a:t> </a:t>
            </a:r>
            <a:r>
              <a:rPr dirty="0" spc="-10"/>
              <a:t>moods.</a:t>
            </a:r>
          </a:p>
        </p:txBody>
      </p:sp>
      <p:sp>
        <p:nvSpPr>
          <p:cNvPr id="32" name="object 32" descr=""/>
          <p:cNvSpPr/>
          <p:nvPr/>
        </p:nvSpPr>
        <p:spPr>
          <a:xfrm>
            <a:off x="9447299" y="2237704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 descr=""/>
            <p:cNvSpPr/>
            <p:nvPr/>
          </p:nvSpPr>
          <p:spPr>
            <a:xfrm>
              <a:off x="16373135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2640780" y="0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304"/>
                  </a:moveTo>
                  <a:lnTo>
                    <a:pt x="4936274" y="2257501"/>
                  </a:lnTo>
                  <a:lnTo>
                    <a:pt x="3196717" y="3995813"/>
                  </a:lnTo>
                  <a:lnTo>
                    <a:pt x="3827462" y="4628616"/>
                  </a:lnTo>
                  <a:lnTo>
                    <a:pt x="5567019" y="2890304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27"/>
                  </a:lnTo>
                  <a:lnTo>
                    <a:pt x="5647220" y="504647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7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 descr=""/>
          <p:cNvGrpSpPr/>
          <p:nvPr/>
        </p:nvGrpSpPr>
        <p:grpSpPr>
          <a:xfrm>
            <a:off x="11605456" y="815620"/>
            <a:ext cx="6682740" cy="8823325"/>
            <a:chOff x="11605456" y="815620"/>
            <a:chExt cx="6682740" cy="8823325"/>
          </a:xfrm>
        </p:grpSpPr>
        <p:sp>
          <p:nvSpPr>
            <p:cNvPr id="7" name="object 7" descr=""/>
            <p:cNvSpPr/>
            <p:nvPr/>
          </p:nvSpPr>
          <p:spPr>
            <a:xfrm>
              <a:off x="15857502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30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3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6" y="3266261"/>
              <a:ext cx="6372127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900822" y="869891"/>
            <a:ext cx="7367905" cy="1948180"/>
          </a:xfrm>
          <a:prstGeom prst="rect"/>
        </p:spPr>
        <p:txBody>
          <a:bodyPr wrap="square" lIns="0" tIns="182880" rIns="0" bIns="0" rtlCol="0" vert="horz">
            <a:spAutoFit/>
          </a:bodyPr>
          <a:lstStyle/>
          <a:p>
            <a:pPr marL="1734820" marR="5080" indent="-1722755">
              <a:lnSpc>
                <a:spcPts val="6900"/>
              </a:lnSpc>
              <a:spcBef>
                <a:spcPts val="1440"/>
              </a:spcBef>
            </a:pPr>
            <a:r>
              <a:rPr dirty="0" sz="6850"/>
              <a:t>How</a:t>
            </a:r>
            <a:r>
              <a:rPr dirty="0" sz="6850" spc="-40"/>
              <a:t> </a:t>
            </a:r>
            <a:r>
              <a:rPr dirty="0" sz="6850"/>
              <a:t>is</a:t>
            </a:r>
            <a:r>
              <a:rPr dirty="0" sz="6850" spc="-35"/>
              <a:t> </a:t>
            </a:r>
            <a:r>
              <a:rPr dirty="0" sz="6850" spc="90"/>
              <a:t>our</a:t>
            </a:r>
            <a:r>
              <a:rPr dirty="0" sz="6850" spc="-35"/>
              <a:t> </a:t>
            </a:r>
            <a:r>
              <a:rPr dirty="0" sz="6850" spc="85"/>
              <a:t>Product </a:t>
            </a:r>
            <a:r>
              <a:rPr dirty="0" sz="6850" spc="204"/>
              <a:t>Di£erent?</a:t>
            </a:r>
            <a:endParaRPr sz="6850"/>
          </a:p>
        </p:txBody>
      </p:sp>
      <p:sp>
        <p:nvSpPr>
          <p:cNvPr id="10" name="object 10" descr=""/>
          <p:cNvSpPr txBox="1"/>
          <p:nvPr/>
        </p:nvSpPr>
        <p:spPr>
          <a:xfrm>
            <a:off x="3878817" y="3772210"/>
            <a:ext cx="7380605" cy="323850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algn="ctr" marL="12700" marR="5080" indent="-635">
              <a:lnSpc>
                <a:spcPct val="100000"/>
              </a:lnSpc>
              <a:spcBef>
                <a:spcPts val="114"/>
              </a:spcBef>
            </a:pP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0">
                <a:solidFill>
                  <a:srgbClr val="FFFFFF"/>
                </a:solidFill>
                <a:latin typeface="Trebuchet MS"/>
                <a:cs typeface="Trebuchet MS"/>
              </a:rPr>
              <a:t>innovative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95">
                <a:solidFill>
                  <a:srgbClr val="FFFFFF"/>
                </a:solidFill>
                <a:latin typeface="Trebuchet MS"/>
                <a:cs typeface="Trebuchet MS"/>
              </a:rPr>
              <a:t>product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Trebuchet MS"/>
                <a:cs typeface="Trebuchet MS"/>
              </a:rPr>
              <a:t>entirely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indigenous,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showcasing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its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75">
                <a:solidFill>
                  <a:srgbClr val="FFFFFF"/>
                </a:solidFill>
                <a:latin typeface="Trebuchet MS"/>
                <a:cs typeface="Trebuchet MS"/>
              </a:rPr>
              <a:t>uniqueness.</a:t>
            </a:r>
            <a:endParaRPr sz="3500">
              <a:latin typeface="Trebuchet MS"/>
              <a:cs typeface="Trebuchet MS"/>
            </a:endParaRPr>
          </a:p>
          <a:p>
            <a:pPr algn="ctr" marL="384175" marR="376555">
              <a:lnSpc>
                <a:spcPct val="100000"/>
              </a:lnSpc>
              <a:spcBef>
                <a:spcPts val="75"/>
              </a:spcBef>
            </a:pPr>
            <a:r>
              <a:rPr dirty="0" sz="3500" spc="-130">
                <a:solidFill>
                  <a:srgbClr val="FFFFFF"/>
                </a:solidFill>
                <a:latin typeface="Trebuchet MS"/>
                <a:cs typeface="Trebuchet MS"/>
              </a:rPr>
              <a:t>Furthermore,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its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25">
                <a:solidFill>
                  <a:srgbClr val="FFFFFF"/>
                </a:solidFill>
                <a:latin typeface="Trebuchet MS"/>
                <a:cs typeface="Trebuchet MS"/>
              </a:rPr>
              <a:t>versatility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0">
                <a:solidFill>
                  <a:srgbClr val="FFFFFF"/>
                </a:solidFill>
                <a:latin typeface="Trebuchet MS"/>
                <a:cs typeface="Trebuchet MS"/>
              </a:rPr>
              <a:t>extends </a:t>
            </a:r>
            <a:r>
              <a:rPr dirty="0" sz="3500" spc="-30">
                <a:solidFill>
                  <a:srgbClr val="FFFFFF"/>
                </a:solidFill>
                <a:latin typeface="Trebuchet MS"/>
                <a:cs typeface="Trebuchet MS"/>
              </a:rPr>
              <a:t>beyond</a:t>
            </a:r>
            <a:r>
              <a:rPr dirty="0" sz="35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its</a:t>
            </a:r>
            <a:r>
              <a:rPr dirty="0" sz="35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25">
                <a:solidFill>
                  <a:srgbClr val="FFFFFF"/>
                </a:solidFill>
                <a:latin typeface="Trebuchet MS"/>
                <a:cs typeface="Trebuchet MS"/>
              </a:rPr>
              <a:t>core</a:t>
            </a:r>
            <a:r>
              <a:rPr dirty="0" sz="35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35">
                <a:solidFill>
                  <a:srgbClr val="FFFFFF"/>
                </a:solidFill>
                <a:latin typeface="Trebuchet MS"/>
                <a:cs typeface="Trebuchet MS"/>
              </a:rPr>
              <a:t>function,</a:t>
            </a:r>
            <a:r>
              <a:rPr dirty="0" sz="35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0">
                <a:solidFill>
                  <a:srgbClr val="FFFFFF"/>
                </a:solidFill>
                <a:latin typeface="Trebuchet MS"/>
                <a:cs typeface="Trebuchet MS"/>
              </a:rPr>
              <a:t>with </a:t>
            </a:r>
            <a:r>
              <a:rPr dirty="0" sz="3500" spc="-105">
                <a:solidFill>
                  <a:srgbClr val="FFFFFF"/>
                </a:solidFill>
                <a:latin typeface="Trebuchet MS"/>
                <a:cs typeface="Trebuchet MS"/>
              </a:rPr>
              <a:t>potential</a:t>
            </a:r>
            <a:r>
              <a:rPr dirty="0" sz="35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5">
                <a:solidFill>
                  <a:srgbClr val="FFFFFF"/>
                </a:solidFill>
                <a:latin typeface="Trebuchet MS"/>
                <a:cs typeface="Trebuchet MS"/>
              </a:rPr>
              <a:t>applications</a:t>
            </a:r>
            <a:r>
              <a:rPr dirty="0" sz="35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Trebuchet MS"/>
                <a:cs typeface="Trebuchet MS"/>
              </a:rPr>
              <a:t>including </a:t>
            </a:r>
            <a:r>
              <a:rPr dirty="0" sz="3500" spc="-90">
                <a:solidFill>
                  <a:srgbClr val="FFFFFF"/>
                </a:solidFill>
                <a:latin typeface="Trebuchet MS"/>
                <a:cs typeface="Trebuchet MS"/>
              </a:rPr>
              <a:t>leveraging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open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>
                <a:solidFill>
                  <a:srgbClr val="FFFFFF"/>
                </a:solidFill>
                <a:latin typeface="Trebuchet MS"/>
                <a:cs typeface="Trebuchet MS"/>
              </a:rPr>
              <a:t>CV</a:t>
            </a:r>
            <a:r>
              <a:rPr dirty="0" sz="35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Trebuchet MS"/>
                <a:cs typeface="Trebuchet MS"/>
              </a:rPr>
              <a:t>technology.</a:t>
            </a:r>
            <a:endParaRPr sz="3500">
              <a:latin typeface="Trebuchet MS"/>
              <a:cs typeface="Trebuchet MS"/>
            </a:endParaRPr>
          </a:p>
        </p:txBody>
      </p:sp>
      <p:sp>
        <p:nvSpPr>
          <p:cNvPr id="11" name="object 11" descr=""/>
          <p:cNvSpPr/>
          <p:nvPr/>
        </p:nvSpPr>
        <p:spPr>
          <a:xfrm>
            <a:off x="6691087" y="3379088"/>
            <a:ext cx="4629150" cy="104775"/>
          </a:xfrm>
          <a:custGeom>
            <a:avLst/>
            <a:gdLst/>
            <a:ahLst/>
            <a:cxnLst/>
            <a:rect l="l" t="t" r="r" b="b"/>
            <a:pathLst>
              <a:path w="4629150" h="104775">
                <a:moveTo>
                  <a:pt x="4629150" y="104775"/>
                </a:moveTo>
                <a:lnTo>
                  <a:pt x="0" y="104775"/>
                </a:lnTo>
                <a:lnTo>
                  <a:pt x="0" y="0"/>
                </a:lnTo>
                <a:lnTo>
                  <a:pt x="4629150" y="0"/>
                </a:lnTo>
                <a:lnTo>
                  <a:pt x="4629150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2" name="object 12" descr="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 descr="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8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8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 descr="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0" y="0"/>
                  </a:lnTo>
                  <a:lnTo>
                    <a:pt x="2749607" y="0"/>
                  </a:lnTo>
                  <a:lnTo>
                    <a:pt x="2941374" y="191367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4"/>
                  </a:moveTo>
                  <a:lnTo>
                    <a:pt x="0" y="191368"/>
                  </a:lnTo>
                  <a:lnTo>
                    <a:pt x="191368" y="0"/>
                  </a:lnTo>
                  <a:lnTo>
                    <a:pt x="1454459" y="0"/>
                  </a:lnTo>
                  <a:lnTo>
                    <a:pt x="630294" y="82416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 descr="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 descr="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4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4626885" y="4573089"/>
            <a:ext cx="10022205" cy="3248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>
              <a:lnSpc>
                <a:spcPct val="100699"/>
              </a:lnSpc>
              <a:spcBef>
                <a:spcPts val="95"/>
              </a:spcBef>
            </a:pP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Sentiment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70">
                <a:solidFill>
                  <a:srgbClr val="FFFFFF"/>
                </a:solidFill>
                <a:latin typeface="Trebuchet MS"/>
                <a:cs typeface="Trebuchet MS"/>
              </a:rPr>
              <a:t>analysis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powerful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30">
                <a:solidFill>
                  <a:srgbClr val="FFFFFF"/>
                </a:solidFill>
                <a:latin typeface="Trebuchet MS"/>
                <a:cs typeface="Trebuchet MS"/>
              </a:rPr>
              <a:t>tool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Trebuchet MS"/>
                <a:cs typeface="Trebuchet MS"/>
              </a:rPr>
              <a:t>enhancing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90">
                <a:solidFill>
                  <a:srgbClr val="FFFFFF"/>
                </a:solidFill>
                <a:latin typeface="Trebuchet MS"/>
                <a:cs typeface="Trebuchet MS"/>
              </a:rPr>
              <a:t>user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25">
                <a:solidFill>
                  <a:srgbClr val="FFFFFF"/>
                </a:solidFill>
                <a:latin typeface="Trebuchet MS"/>
                <a:cs typeface="Trebuchet MS"/>
              </a:rPr>
              <a:t>experience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5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95">
                <a:solidFill>
                  <a:srgbClr val="FFFFFF"/>
                </a:solidFill>
                <a:latin typeface="Trebuchet MS"/>
                <a:cs typeface="Trebuchet MS"/>
              </a:rPr>
              <a:t>music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5">
                <a:solidFill>
                  <a:srgbClr val="FFFFFF"/>
                </a:solidFill>
                <a:latin typeface="Trebuchet MS"/>
                <a:cs typeface="Trebuchet MS"/>
              </a:rPr>
              <a:t>recommendation.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By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analyzing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emotions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45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opinions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75">
                <a:solidFill>
                  <a:srgbClr val="FFFFFF"/>
                </a:solidFill>
                <a:latin typeface="Trebuchet MS"/>
                <a:cs typeface="Trebuchet MS"/>
              </a:rPr>
              <a:t>expressed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dirty="0" sz="3500" spc="-125">
                <a:solidFill>
                  <a:srgbClr val="FFFFFF"/>
                </a:solidFill>
                <a:latin typeface="Trebuchet MS"/>
                <a:cs typeface="Trebuchet MS"/>
              </a:rPr>
              <a:t>captions,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95">
                <a:solidFill>
                  <a:srgbClr val="FFFFFF"/>
                </a:solidFill>
                <a:latin typeface="Trebuchet MS"/>
                <a:cs typeface="Trebuchet MS"/>
              </a:rPr>
              <a:t>music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75">
                <a:solidFill>
                  <a:srgbClr val="FFFFFF"/>
                </a:solidFill>
                <a:latin typeface="Trebuchet MS"/>
                <a:cs typeface="Trebuchet MS"/>
              </a:rPr>
              <a:t>recommendation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50">
                <a:solidFill>
                  <a:srgbClr val="FFFFFF"/>
                </a:solidFill>
                <a:latin typeface="Trebuchet MS"/>
                <a:cs typeface="Trebuchet MS"/>
              </a:rPr>
              <a:t>engines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dirty="0" sz="35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20">
                <a:solidFill>
                  <a:srgbClr val="FFFFFF"/>
                </a:solidFill>
                <a:latin typeface="Trebuchet MS"/>
                <a:cs typeface="Trebuchet MS"/>
              </a:rPr>
              <a:t>make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more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50">
                <a:solidFill>
                  <a:srgbClr val="FFFFFF"/>
                </a:solidFill>
                <a:latin typeface="Trebuchet MS"/>
                <a:cs typeface="Trebuchet MS"/>
              </a:rPr>
              <a:t>accurate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recommendations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based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65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35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Trebuchet MS"/>
                <a:cs typeface="Trebuchet MS"/>
              </a:rPr>
              <a:t>user's </a:t>
            </a:r>
            <a:r>
              <a:rPr dirty="0" sz="3500" spc="-65">
                <a:solidFill>
                  <a:srgbClr val="FFFFFF"/>
                </a:solidFill>
                <a:latin typeface="Trebuchet MS"/>
                <a:cs typeface="Trebuchet MS"/>
              </a:rPr>
              <a:t>emotional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Trebuchet MS"/>
                <a:cs typeface="Trebuchet MS"/>
              </a:rPr>
              <a:t>state</a:t>
            </a:r>
            <a:r>
              <a:rPr dirty="0" sz="350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45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5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500" spc="-70">
                <a:solidFill>
                  <a:srgbClr val="FFFFFF"/>
                </a:solidFill>
                <a:latin typeface="Trebuchet MS"/>
                <a:cs typeface="Trebuchet MS"/>
              </a:rPr>
              <a:t>preferences.</a:t>
            </a:r>
            <a:endParaRPr sz="35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123464" y="2678043"/>
            <a:ext cx="4357370" cy="10883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950" spc="105"/>
              <a:t>Conclusion</a:t>
            </a:r>
            <a:endParaRPr sz="6950"/>
          </a:p>
        </p:txBody>
      </p:sp>
      <p:sp>
        <p:nvSpPr>
          <p:cNvPr id="13" name="object 13" descr=""/>
          <p:cNvSpPr/>
          <p:nvPr/>
        </p:nvSpPr>
        <p:spPr>
          <a:xfrm>
            <a:off x="7681695" y="4289790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2023-08-05T11:25:09Z</dcterms:created>
  <dcterms:modified xsi:type="dcterms:W3CDTF">2023-08-05T11:25:09Z</dcterms:modified>
</cp:coreProperties>
</file>